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5"/>
  </p:notesMasterIdLst>
  <p:handoutMasterIdLst>
    <p:handoutMasterId r:id="rId36"/>
  </p:handoutMasterIdLst>
  <p:sldIdLst>
    <p:sldId id="257" r:id="rId5"/>
    <p:sldId id="258" r:id="rId6"/>
    <p:sldId id="267" r:id="rId7"/>
    <p:sldId id="302" r:id="rId8"/>
    <p:sldId id="261" r:id="rId9"/>
    <p:sldId id="264" r:id="rId10"/>
    <p:sldId id="268" r:id="rId11"/>
    <p:sldId id="301" r:id="rId12"/>
    <p:sldId id="273" r:id="rId13"/>
    <p:sldId id="305" r:id="rId14"/>
    <p:sldId id="263" r:id="rId15"/>
    <p:sldId id="262" r:id="rId16"/>
    <p:sldId id="274" r:id="rId17"/>
    <p:sldId id="275" r:id="rId18"/>
    <p:sldId id="276" r:id="rId19"/>
    <p:sldId id="284" r:id="rId20"/>
    <p:sldId id="304" r:id="rId21"/>
    <p:sldId id="300" r:id="rId22"/>
    <p:sldId id="306" r:id="rId23"/>
    <p:sldId id="277" r:id="rId24"/>
    <p:sldId id="288" r:id="rId25"/>
    <p:sldId id="290" r:id="rId26"/>
    <p:sldId id="291" r:id="rId27"/>
    <p:sldId id="293" r:id="rId28"/>
    <p:sldId id="295" r:id="rId29"/>
    <p:sldId id="296" r:id="rId30"/>
    <p:sldId id="299" r:id="rId31"/>
    <p:sldId id="303" r:id="rId32"/>
    <p:sldId id="298" r:id="rId33"/>
    <p:sldId id="266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64" userDrawn="1">
          <p15:clr>
            <a:srgbClr val="A4A3A4"/>
          </p15:clr>
        </p15:guide>
        <p15:guide id="2" pos="3840" userDrawn="1">
          <p15:clr>
            <a:srgbClr val="A4A3A4"/>
          </p15:clr>
        </p15:guide>
        <p15:guide id="3" pos="456" userDrawn="1">
          <p15:clr>
            <a:srgbClr val="A4A3A4"/>
          </p15:clr>
        </p15:guide>
        <p15:guide id="4" pos="720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30553"/>
    <a:srgbClr val="1E3ADA"/>
    <a:srgbClr val="6B8DE1"/>
    <a:srgbClr val="8335E5"/>
    <a:srgbClr val="7BEBD8"/>
    <a:srgbClr val="7C45E5"/>
    <a:srgbClr val="7D4BC9"/>
    <a:srgbClr val="003192"/>
    <a:srgbClr val="6C92E1"/>
    <a:srgbClr val="6313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082D1E-A3D8-4F22-BDE6-AB7A818FA82D}" v="357" dt="2021-06-20T11:50:05.71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94673" autoAdjust="0"/>
  </p:normalViewPr>
  <p:slideViewPr>
    <p:cSldViewPr snapToGrid="0" showGuides="1">
      <p:cViewPr varScale="1">
        <p:scale>
          <a:sx n="105" d="100"/>
          <a:sy n="105" d="100"/>
        </p:scale>
        <p:origin x="834" y="78"/>
      </p:cViewPr>
      <p:guideLst>
        <p:guide orient="horz" pos="2064"/>
        <p:guide pos="3840"/>
        <p:guide pos="456"/>
        <p:guide pos="720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60" d="100"/>
          <a:sy n="60" d="100"/>
        </p:scale>
        <p:origin x="3187" y="43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heme" Target="theme/theme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AF506F9-91AB-457B-A321-BA32DFC452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E71BC67-B9B6-41AE-BB4E-51234F20984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9C063D-436A-410C-A490-190D73BB5D3E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E2BB79-F5ED-4C7F-A869-D9A323F2CA0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40207CB-184F-4400-BBE4-E0B71DE06267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328996C-DF1E-45F4-80FD-86472FDB10B8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68487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B8BDD7-4F37-46AB-9A13-BF4D77EDD71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F8F48A-6110-47DA-8521-A1D1FFD22FEF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149156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79097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98750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61915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6094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2357590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994583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015824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65533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133241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86763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65424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20239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208988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2803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79049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733551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446724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3004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35001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4841796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6200795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91887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7622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88142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609330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686506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79157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DF8F48A-6110-47DA-8521-A1D1FFD22FEF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07747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B0BBB5-FEB0-47AD-A01D-A9D3462038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8207C41-C17D-4E84-B9CC-CA142B94C1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245F25D-6082-47DE-9B2C-675944DD1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24B0FF-3B25-4E5C-A0A7-4E16363621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377007-1A01-499B-ACAD-C9F9C20B7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9962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81C24-32F4-4208-B651-CDCBFCD031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8B74779-B577-461F-A409-71F6A5A11A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9B044BD-4FA0-432C-95D7-517D2DE8C4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17F283-FE61-4C9A-9E39-74D429C582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9F9B807-6FE9-4E47-846B-BCB39B7AE2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398557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42594DD-FFD4-4AA9-BCDA-0BA87C14639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79C2B6E-24EB-42CE-8B4D-3178D08C7EB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C92C56-63F3-4246-AAEE-2FBC89E802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10319-C816-40EC-B1D0-FD9748E41D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54E9AB-6952-407A-9F06-2EB917172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3716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DADCE2-978E-4923-B0E9-4C966B679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EB0BD6-F012-4C6D-BDAD-9E90ED25A3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E2F9E5-192C-4E88-9147-D263893B1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94A7138-3EAF-4C9D-903E-55D9BC0402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DB0B82-496D-45C3-A682-7AF9AFFB9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51262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93DAD0-5F6F-47DA-A010-1C4A30C88A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C8EFA6E-A768-42A8-B2C3-F100D82609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F46640-E89E-47CE-984D-0C0ECF7CF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177A8F-F167-4C43-AEE7-4506708014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1DA754-ED79-4909-833D-55BF9A5D80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00877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AA026-BFE6-4D2A-9ABF-C593B56665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4747E8-A36B-4B4A-B2A4-B5283152AB2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6C6B59D-87BD-4F32-B9BC-31F9B1A5D7A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5C49B47-0C41-4DCC-9902-126916D9C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CD28B7-2F2D-4E80-A107-C1F266C63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5D650A-4D0F-46AE-A132-267FCD921E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87650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64C6F9-F6F6-4EA1-98AA-81B84F7CC0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B8B83E-B37C-46C9-8284-D6EBA0033C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9A150B8-0288-44AC-9CE7-E7BD9FB32EF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F5DCAE-6027-49B9-A818-F45FADE27B2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84FAE16-DBCB-4A42-BFFC-053F2D529AB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6E8C038-E6A1-499D-9E24-FA598042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9F911B6-A759-487E-8CB6-CF9EF737F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A906EC0-369D-4138-8D70-148CFDEE55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45543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E02F8A-97AC-456C-B9E3-45A7D520C5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340F483-F2B9-47A3-9B5C-8C264B7016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849874-9D9B-4597-B20D-33D6F58BCA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B35894C-9062-435A-9758-82ED9C6D7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177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6A3F6AD-4D61-4238-AB7D-613625BFF8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8AACDC9-944D-47C6-B286-82C86AD9431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4EAAC43-3846-4080-B764-AB2DB308C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13701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F4779-0336-4AFA-B9A7-259EE8BEC1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82F449-DDC3-4694-81E5-91A4B8F433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F00A2C4-3B2E-46AC-9605-73F5B2CC1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909769-F5A5-4635-BD0C-D6049DEB9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252DC3-D3D7-446F-A866-D7820B7BF8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71CDB00-5218-4567-902B-845073BE8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6128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F661E4-9FF7-494B-A1C9-C9A1DD7052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245657-DA21-4769-84F8-88DC644508E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167B310-6692-4981-9CB8-FE79A091FF5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7DA2C9E-A9AD-4BB9-A691-90BB84F58C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4B3D45D-C826-4846-BBFC-A0D98B7E7A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3516961-40DC-443E-9DB8-3A987DF499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313338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E341CFC-63B9-4A19-A8AB-62B9E452AE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5A838B-134E-40B6-A7E3-1119BB8BF5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0" tIns="0" rIns="0" bIns="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8943BB-9EAD-4CBC-9CA2-75F70C6B582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294036C-9E7C-4FFC-99FA-414B61E345DD}" type="datetimeFigureOut">
              <a:rPr lang="en-US" smtClean="0"/>
              <a:t>3/8/2022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04E537-5CBA-4B86-9D30-577B9F741E8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79E72-0F12-4646-BCDF-4C9EAA89C2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D6580AB-5C3C-4B4F-8E2A-8B7A0A8CE695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437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2.jp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svg"/><Relationship Id="rId3" Type="http://schemas.openxmlformats.org/officeDocument/2006/relationships/image" Target="../media/image7.jpeg"/><Relationship Id="rId7" Type="http://schemas.openxmlformats.org/officeDocument/2006/relationships/image" Target="../media/image11.svg"/><Relationship Id="rId12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openxmlformats.org/officeDocument/2006/relationships/image" Target="../media/image15.svg"/><Relationship Id="rId5" Type="http://schemas.openxmlformats.org/officeDocument/2006/relationships/image" Target="../media/image9.sv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svg"/><Relationship Id="rId13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31.png"/><Relationship Id="rId12" Type="http://schemas.openxmlformats.org/officeDocument/2006/relationships/image" Target="../media/image17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16.png"/><Relationship Id="rId5" Type="http://schemas.openxmlformats.org/officeDocument/2006/relationships/image" Target="../media/image29.png"/><Relationship Id="rId10" Type="http://schemas.openxmlformats.org/officeDocument/2006/relationships/image" Target="../media/image27.svg"/><Relationship Id="rId4" Type="http://schemas.openxmlformats.org/officeDocument/2006/relationships/image" Target="../media/image9.svg"/><Relationship Id="rId9" Type="http://schemas.openxmlformats.org/officeDocument/2006/relationships/image" Target="../media/image26.png"/><Relationship Id="rId14" Type="http://schemas.openxmlformats.org/officeDocument/2006/relationships/image" Target="../media/image11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13" Type="http://schemas.openxmlformats.org/officeDocument/2006/relationships/image" Target="../media/image41.png"/><Relationship Id="rId3" Type="http://schemas.openxmlformats.org/officeDocument/2006/relationships/image" Target="../media/image33.png"/><Relationship Id="rId7" Type="http://schemas.openxmlformats.org/officeDocument/2006/relationships/image" Target="../media/image35.png"/><Relationship Id="rId12" Type="http://schemas.openxmlformats.org/officeDocument/2006/relationships/image" Target="../media/image40.sv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4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svg"/><Relationship Id="rId11" Type="http://schemas.openxmlformats.org/officeDocument/2006/relationships/image" Target="../media/image39.png"/><Relationship Id="rId5" Type="http://schemas.openxmlformats.org/officeDocument/2006/relationships/image" Target="../media/image29.png"/><Relationship Id="rId15" Type="http://schemas.openxmlformats.org/officeDocument/2006/relationships/image" Target="../media/image43.png"/><Relationship Id="rId10" Type="http://schemas.openxmlformats.org/officeDocument/2006/relationships/image" Target="../media/image38.svg"/><Relationship Id="rId4" Type="http://schemas.openxmlformats.org/officeDocument/2006/relationships/image" Target="../media/image34.svg"/><Relationship Id="rId9" Type="http://schemas.openxmlformats.org/officeDocument/2006/relationships/image" Target="../media/image37.png"/><Relationship Id="rId14" Type="http://schemas.openxmlformats.org/officeDocument/2006/relationships/image" Target="../media/image42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0.svg"/><Relationship Id="rId3" Type="http://schemas.openxmlformats.org/officeDocument/2006/relationships/image" Target="../media/image31.png"/><Relationship Id="rId7" Type="http://schemas.openxmlformats.org/officeDocument/2006/relationships/image" Target="../media/image47.svg"/><Relationship Id="rId12" Type="http://schemas.openxmlformats.org/officeDocument/2006/relationships/image" Target="../media/image3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6.png"/><Relationship Id="rId11" Type="http://schemas.openxmlformats.org/officeDocument/2006/relationships/image" Target="../media/image42.svg"/><Relationship Id="rId5" Type="http://schemas.openxmlformats.org/officeDocument/2006/relationships/image" Target="../media/image45.png"/><Relationship Id="rId15" Type="http://schemas.openxmlformats.org/officeDocument/2006/relationships/image" Target="../media/image44.svg"/><Relationship Id="rId10" Type="http://schemas.openxmlformats.org/officeDocument/2006/relationships/image" Target="../media/image41.png"/><Relationship Id="rId4" Type="http://schemas.openxmlformats.org/officeDocument/2006/relationships/image" Target="../media/image32.svg"/><Relationship Id="rId9" Type="http://schemas.openxmlformats.org/officeDocument/2006/relationships/image" Target="../media/image38.svg"/><Relationship Id="rId14" Type="http://schemas.openxmlformats.org/officeDocument/2006/relationships/image" Target="../media/image43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42.svg"/><Relationship Id="rId3" Type="http://schemas.openxmlformats.org/officeDocument/2006/relationships/image" Target="../media/image46.png"/><Relationship Id="rId7" Type="http://schemas.openxmlformats.org/officeDocument/2006/relationships/image" Target="../media/image8.png"/><Relationship Id="rId12" Type="http://schemas.openxmlformats.org/officeDocument/2006/relationships/image" Target="../media/image41.png"/><Relationship Id="rId17" Type="http://schemas.openxmlformats.org/officeDocument/2006/relationships/image" Target="../media/image44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4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svg"/><Relationship Id="rId11" Type="http://schemas.openxmlformats.org/officeDocument/2006/relationships/image" Target="../media/image50.png"/><Relationship Id="rId5" Type="http://schemas.openxmlformats.org/officeDocument/2006/relationships/image" Target="../media/image33.png"/><Relationship Id="rId15" Type="http://schemas.openxmlformats.org/officeDocument/2006/relationships/image" Target="../media/image40.svg"/><Relationship Id="rId10" Type="http://schemas.openxmlformats.org/officeDocument/2006/relationships/image" Target="../media/image49.png"/><Relationship Id="rId4" Type="http://schemas.openxmlformats.org/officeDocument/2006/relationships/image" Target="../media/image47.svg"/><Relationship Id="rId9" Type="http://schemas.openxmlformats.org/officeDocument/2006/relationships/image" Target="../media/image48.png"/><Relationship Id="rId14" Type="http://schemas.openxmlformats.org/officeDocument/2006/relationships/image" Target="../media/image39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svg"/><Relationship Id="rId13" Type="http://schemas.openxmlformats.org/officeDocument/2006/relationships/image" Target="../media/image33.png"/><Relationship Id="rId3" Type="http://schemas.openxmlformats.org/officeDocument/2006/relationships/image" Target="../media/image39.png"/><Relationship Id="rId7" Type="http://schemas.openxmlformats.org/officeDocument/2006/relationships/image" Target="../media/image26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46.png"/><Relationship Id="rId5" Type="http://schemas.openxmlformats.org/officeDocument/2006/relationships/image" Target="../media/image41.png"/><Relationship Id="rId15" Type="http://schemas.openxmlformats.org/officeDocument/2006/relationships/image" Target="../media/image37.png"/><Relationship Id="rId10" Type="http://schemas.openxmlformats.org/officeDocument/2006/relationships/image" Target="../media/image52.png"/><Relationship Id="rId4" Type="http://schemas.openxmlformats.org/officeDocument/2006/relationships/image" Target="../media/image40.svg"/><Relationship Id="rId9" Type="http://schemas.openxmlformats.org/officeDocument/2006/relationships/image" Target="../media/image51.png"/><Relationship Id="rId14" Type="http://schemas.openxmlformats.org/officeDocument/2006/relationships/image" Target="../media/image34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47.svg"/><Relationship Id="rId3" Type="http://schemas.openxmlformats.org/officeDocument/2006/relationships/image" Target="../media/image43.png"/><Relationship Id="rId7" Type="http://schemas.openxmlformats.org/officeDocument/2006/relationships/image" Target="../media/image16.png"/><Relationship Id="rId12" Type="http://schemas.openxmlformats.org/officeDocument/2006/relationships/image" Target="../media/image46.png"/><Relationship Id="rId17" Type="http://schemas.openxmlformats.org/officeDocument/2006/relationships/image" Target="../media/image38.svg"/><Relationship Id="rId2" Type="http://schemas.openxmlformats.org/officeDocument/2006/relationships/notesSlide" Target="../notesSlides/notesSlide23.xml"/><Relationship Id="rId16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2.svg"/><Relationship Id="rId11" Type="http://schemas.openxmlformats.org/officeDocument/2006/relationships/image" Target="../media/image55.png"/><Relationship Id="rId5" Type="http://schemas.openxmlformats.org/officeDocument/2006/relationships/image" Target="../media/image41.png"/><Relationship Id="rId15" Type="http://schemas.openxmlformats.org/officeDocument/2006/relationships/image" Target="../media/image34.svg"/><Relationship Id="rId10" Type="http://schemas.openxmlformats.org/officeDocument/2006/relationships/image" Target="../media/image54.png"/><Relationship Id="rId4" Type="http://schemas.openxmlformats.org/officeDocument/2006/relationships/image" Target="../media/image44.svg"/><Relationship Id="rId9" Type="http://schemas.openxmlformats.org/officeDocument/2006/relationships/image" Target="../media/image53.png"/><Relationship Id="rId14" Type="http://schemas.openxmlformats.org/officeDocument/2006/relationships/image" Target="../media/image33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svg"/><Relationship Id="rId13" Type="http://schemas.openxmlformats.org/officeDocument/2006/relationships/image" Target="../media/image33.png"/><Relationship Id="rId3" Type="http://schemas.openxmlformats.org/officeDocument/2006/relationships/image" Target="../media/image43.png"/><Relationship Id="rId7" Type="http://schemas.openxmlformats.org/officeDocument/2006/relationships/image" Target="../media/image10.png"/><Relationship Id="rId12" Type="http://schemas.openxmlformats.org/officeDocument/2006/relationships/image" Target="../media/image47.sv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38.sv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0.svg"/><Relationship Id="rId11" Type="http://schemas.openxmlformats.org/officeDocument/2006/relationships/image" Target="../media/image46.png"/><Relationship Id="rId5" Type="http://schemas.openxmlformats.org/officeDocument/2006/relationships/image" Target="../media/image39.png"/><Relationship Id="rId15" Type="http://schemas.openxmlformats.org/officeDocument/2006/relationships/image" Target="../media/image37.png"/><Relationship Id="rId10" Type="http://schemas.openxmlformats.org/officeDocument/2006/relationships/image" Target="../media/image57.png"/><Relationship Id="rId4" Type="http://schemas.openxmlformats.org/officeDocument/2006/relationships/image" Target="../media/image44.svg"/><Relationship Id="rId9" Type="http://schemas.openxmlformats.org/officeDocument/2006/relationships/image" Target="../media/image56.png"/><Relationship Id="rId14" Type="http://schemas.openxmlformats.org/officeDocument/2006/relationships/image" Target="../media/image34.sv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png"/><Relationship Id="rId3" Type="http://schemas.openxmlformats.org/officeDocument/2006/relationships/image" Target="../media/image7.jpeg"/><Relationship Id="rId7" Type="http://schemas.openxmlformats.org/officeDocument/2006/relationships/image" Target="../media/image61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60.png"/><Relationship Id="rId11" Type="http://schemas.openxmlformats.org/officeDocument/2006/relationships/image" Target="../media/image65.svg"/><Relationship Id="rId5" Type="http://schemas.openxmlformats.org/officeDocument/2006/relationships/image" Target="../media/image59.svg"/><Relationship Id="rId10" Type="http://schemas.openxmlformats.org/officeDocument/2006/relationships/image" Target="../media/image64.png"/><Relationship Id="rId4" Type="http://schemas.openxmlformats.org/officeDocument/2006/relationships/image" Target="../media/image58.png"/><Relationship Id="rId9" Type="http://schemas.openxmlformats.org/officeDocument/2006/relationships/image" Target="../media/image63.sv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6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 descr="This image is an abstract decorative shape. ">
            <a:extLst>
              <a:ext uri="{FF2B5EF4-FFF2-40B4-BE49-F238E27FC236}">
                <a16:creationId xmlns:a16="http://schemas.microsoft.com/office/drawing/2014/main" id="{8E504344-8563-476C-9EF9-4200B272FDC1}"/>
              </a:ext>
            </a:extLst>
          </p:cNvPr>
          <p:cNvGrpSpPr/>
          <p:nvPr/>
        </p:nvGrpSpPr>
        <p:grpSpPr>
          <a:xfrm>
            <a:off x="5886451" y="-2047875"/>
            <a:ext cx="8810624" cy="10286987"/>
            <a:chOff x="4855953" y="-2833465"/>
            <a:chExt cx="8948964" cy="12105059"/>
          </a:xfrm>
        </p:grpSpPr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73D22BE5-D5D5-4BF2-A935-5C4AB588B45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C42C174B-303A-45F6-8FF1-93001A3AAFC1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22AA5A4F-A0EB-453F-A699-F817D4616C6F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1165547-DF3A-4694-9097-2BDAF2003713}"/>
              </a:ext>
            </a:extLst>
          </p:cNvPr>
          <p:cNvSpPr txBox="1"/>
          <p:nvPr/>
        </p:nvSpPr>
        <p:spPr>
          <a:xfrm>
            <a:off x="733192" y="1369368"/>
            <a:ext cx="4581758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48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 GỬI ĐỖ XE THÔNG MINH</a:t>
            </a:r>
          </a:p>
          <a:p>
            <a:endParaRPr lang="en-US" sz="24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BBBCB2E-F413-4381-8378-02FDC20EA4F6}"/>
              </a:ext>
            </a:extLst>
          </p:cNvPr>
          <p:cNvSpPr/>
          <p:nvPr/>
        </p:nvSpPr>
        <p:spPr>
          <a:xfrm>
            <a:off x="733192" y="4003679"/>
            <a:ext cx="4736879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LƯU TUẤN LINH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201732</a:t>
            </a:r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33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– K62</a:t>
            </a:r>
          </a:p>
          <a:p>
            <a:r>
              <a:rPr lang="vi-VN" sz="16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Giảng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viên </a:t>
            </a:r>
            <a:r>
              <a:rPr lang="vi-VN" sz="16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6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dẫn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: </a:t>
            </a:r>
            <a:r>
              <a:rPr lang="vi-VN" sz="16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ThS</a:t>
            </a:r>
            <a:r>
              <a:rPr lang="vi-VN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. </a:t>
            </a:r>
            <a:r>
              <a: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LÊ ĐỨC TRUNG</a:t>
            </a:r>
            <a:endParaRPr lang="vi-VN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itle 2" hidden="1">
            <a:extLst>
              <a:ext uri="{FF2B5EF4-FFF2-40B4-BE49-F238E27FC236}">
                <a16:creationId xmlns:a16="http://schemas.microsoft.com/office/drawing/2014/main" id="{016C325E-5B69-4D07-BBFB-7DB217A69D4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Human resources slide 1</a:t>
            </a:r>
          </a:p>
        </p:txBody>
      </p: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9E44D2-5791-45AD-AEE1-90BC1DA273CD}"/>
              </a:ext>
            </a:extLst>
          </p:cNvPr>
          <p:cNvCxnSpPr/>
          <p:nvPr/>
        </p:nvCxnSpPr>
        <p:spPr>
          <a:xfrm>
            <a:off x="733192" y="3788517"/>
            <a:ext cx="3503142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Một Lần Dang Dở - H2K- Lo-fi Version">
            <a:hlinkClick r:id="" action="ppaction://media"/>
            <a:extLst>
              <a:ext uri="{FF2B5EF4-FFF2-40B4-BE49-F238E27FC236}">
                <a16:creationId xmlns:a16="http://schemas.microsoft.com/office/drawing/2014/main" id="{D0A8E784-38CF-4F30-9C37-D1AC4B302BE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-2361538" y="-1366235"/>
            <a:ext cx="487363" cy="487363"/>
          </a:xfrm>
          <a:prstGeom prst="rect">
            <a:avLst/>
          </a:prstGeom>
        </p:spPr>
      </p:pic>
      <p:sp>
        <p:nvSpPr>
          <p:cNvPr id="12" name="Hộp Văn bản 11">
            <a:extLst>
              <a:ext uri="{FF2B5EF4-FFF2-40B4-BE49-F238E27FC236}">
                <a16:creationId xmlns:a16="http://schemas.microsoft.com/office/drawing/2014/main" id="{00D66B51-C537-4F33-9B49-274504483037}"/>
              </a:ext>
            </a:extLst>
          </p:cNvPr>
          <p:cNvSpPr txBox="1"/>
          <p:nvPr/>
        </p:nvSpPr>
        <p:spPr>
          <a:xfrm>
            <a:off x="5314950" y="5155983"/>
            <a:ext cx="677233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Trường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&amp;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endParaRPr 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ctr"/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Đại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Bách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Khoa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</a:t>
            </a:r>
            <a:r>
              <a:rPr lang="en-US" sz="2500" b="1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b="1" dirty="0" err="1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endParaRPr lang="en-US" sz="2500" b="1" dirty="0">
              <a:solidFill>
                <a:srgbClr val="FF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Hình ảnh 6">
            <a:extLst>
              <a:ext uri="{FF2B5EF4-FFF2-40B4-BE49-F238E27FC236}">
                <a16:creationId xmlns:a16="http://schemas.microsoft.com/office/drawing/2014/main" id="{B3EA169F-79E2-4F92-B3BC-C59E7B0B8F5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61" t="6527" r="22777" b="6667"/>
          <a:stretch/>
        </p:blipFill>
        <p:spPr>
          <a:xfrm>
            <a:off x="7982586" y="1473251"/>
            <a:ext cx="2215531" cy="3352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43563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  <p:bldLst>
      <p:bldP spid="24" grpId="0"/>
      <p:bldP spid="55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 descr="This is an image of a desk with laptop computers and people working.">
            <a:extLst>
              <a:ext uri="{FF2B5EF4-FFF2-40B4-BE49-F238E27FC236}">
                <a16:creationId xmlns:a16="http://schemas.microsoft.com/office/drawing/2014/main" id="{777CAE0D-25A1-45DE-B73A-B108500D4823}"/>
              </a:ext>
            </a:extLst>
          </p:cNvPr>
          <p:cNvSpPr/>
          <p:nvPr/>
        </p:nvSpPr>
        <p:spPr>
          <a:xfrm>
            <a:off x="0" y="2099815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77AE8A2B-09C2-4950-ABC9-C09ED9D790FA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9">
            <a:extLst>
              <a:ext uri="{FF2B5EF4-FFF2-40B4-BE49-F238E27FC236}">
                <a16:creationId xmlns:a16="http://schemas.microsoft.com/office/drawing/2014/main" id="{B847EE01-5795-45CE-A594-E24318D49F53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椭圆 10">
            <a:extLst>
              <a:ext uri="{FF2B5EF4-FFF2-40B4-BE49-F238E27FC236}">
                <a16:creationId xmlns:a16="http://schemas.microsoft.com/office/drawing/2014/main" id="{458ECBAA-A795-4217-8176-5B7B0DAFDCF4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Shape 4114">
            <a:extLst>
              <a:ext uri="{FF2B5EF4-FFF2-40B4-BE49-F238E27FC236}">
                <a16:creationId xmlns:a16="http://schemas.microsoft.com/office/drawing/2014/main" id="{30432411-5EC2-4129-913A-D91C7C723859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1" name="直接连接符 38">
            <a:extLst>
              <a:ext uri="{FF2B5EF4-FFF2-40B4-BE49-F238E27FC236}">
                <a16:creationId xmlns:a16="http://schemas.microsoft.com/office/drawing/2014/main" id="{AAC17774-D2A6-4361-955C-C1B531CE51F7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44">
            <a:extLst>
              <a:ext uri="{FF2B5EF4-FFF2-40B4-BE49-F238E27FC236}">
                <a16:creationId xmlns:a16="http://schemas.microsoft.com/office/drawing/2014/main" id="{ADB485E7-4CFE-4BD6-AAD8-A201DF983C66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13" name="直接连接符 40">
              <a:extLst>
                <a:ext uri="{FF2B5EF4-FFF2-40B4-BE49-F238E27FC236}">
                  <a16:creationId xmlns:a16="http://schemas.microsoft.com/office/drawing/2014/main" id="{B1D8734E-DA6C-42EB-A2C6-97185812C8E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42">
              <a:extLst>
                <a:ext uri="{FF2B5EF4-FFF2-40B4-BE49-F238E27FC236}">
                  <a16:creationId xmlns:a16="http://schemas.microsoft.com/office/drawing/2014/main" id="{2B32844C-8809-4003-9E95-A4F0641A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43">
              <a:extLst>
                <a:ext uri="{FF2B5EF4-FFF2-40B4-BE49-F238E27FC236}">
                  <a16:creationId xmlns:a16="http://schemas.microsoft.com/office/drawing/2014/main" id="{20C8E30B-8372-4443-86BE-EDEC659F2C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30">
            <a:extLst>
              <a:ext uri="{FF2B5EF4-FFF2-40B4-BE49-F238E27FC236}">
                <a16:creationId xmlns:a16="http://schemas.microsoft.com/office/drawing/2014/main" id="{802B94E4-FFC4-46C0-AEAF-F692091D430C}"/>
              </a:ext>
            </a:extLst>
          </p:cNvPr>
          <p:cNvSpPr/>
          <p:nvPr/>
        </p:nvSpPr>
        <p:spPr>
          <a:xfrm>
            <a:off x="884646" y="979374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8335E5"/>
              </a:gs>
              <a:gs pos="63000">
                <a:srgbClr val="3872DD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Shape 4114">
            <a:extLst>
              <a:ext uri="{FF2B5EF4-FFF2-40B4-BE49-F238E27FC236}">
                <a16:creationId xmlns:a16="http://schemas.microsoft.com/office/drawing/2014/main" id="{BBF79528-5732-4DF5-9142-CAEB0F8BEEF1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25" name="组合 33">
            <a:extLst>
              <a:ext uri="{FF2B5EF4-FFF2-40B4-BE49-F238E27FC236}">
                <a16:creationId xmlns:a16="http://schemas.microsoft.com/office/drawing/2014/main" id="{59F4BE54-9D94-43B8-AE59-7430A8ACB10E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26" name="直接连接符 34">
              <a:extLst>
                <a:ext uri="{FF2B5EF4-FFF2-40B4-BE49-F238E27FC236}">
                  <a16:creationId xmlns:a16="http://schemas.microsoft.com/office/drawing/2014/main" id="{7E801DF0-C965-4E3B-A7C3-CD5D02F04C1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5">
              <a:extLst>
                <a:ext uri="{FF2B5EF4-FFF2-40B4-BE49-F238E27FC236}">
                  <a16:creationId xmlns:a16="http://schemas.microsoft.com/office/drawing/2014/main" id="{E7EBE0DD-AB60-47E3-9D8C-ED1184A04FBF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6">
              <a:extLst>
                <a:ext uri="{FF2B5EF4-FFF2-40B4-BE49-F238E27FC236}">
                  <a16:creationId xmlns:a16="http://schemas.microsoft.com/office/drawing/2014/main" id="{DE00EAC1-AEF2-44CC-8D20-77610DF0A47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54">
            <a:extLst>
              <a:ext uri="{FF2B5EF4-FFF2-40B4-BE49-F238E27FC236}">
                <a16:creationId xmlns:a16="http://schemas.microsoft.com/office/drawing/2014/main" id="{6FEB1069-BA67-4C44-88F2-77B226887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/>
        </p:blipFill>
        <p:spPr>
          <a:xfrm>
            <a:off x="5186214" y="785263"/>
            <a:ext cx="6121140" cy="5895474"/>
          </a:xfrm>
          <a:prstGeom prst="rect">
            <a:avLst/>
          </a:prstGeom>
        </p:spPr>
      </p:pic>
      <p:sp>
        <p:nvSpPr>
          <p:cNvPr id="48" name="TextBox 50">
            <a:extLst>
              <a:ext uri="{FF2B5EF4-FFF2-40B4-BE49-F238E27FC236}">
                <a16:creationId xmlns:a16="http://schemas.microsoft.com/office/drawing/2014/main" id="{84B872AC-0E51-45F5-9D22-266169412807}"/>
              </a:ext>
            </a:extLst>
          </p:cNvPr>
          <p:cNvSpPr txBox="1"/>
          <p:nvPr/>
        </p:nvSpPr>
        <p:spPr>
          <a:xfrm>
            <a:off x="1431614" y="1737648"/>
            <a:ext cx="5676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FFFFFF"/>
                </a:solidFill>
                <a:latin typeface="A3.ArchivoBold-San" panose="020B0803020202020B04" pitchFamily="34" charset="0"/>
              </a:rPr>
              <a:t>Ý NGHĨA THỰC TIỄN</a:t>
            </a:r>
            <a:endParaRPr lang="vi-VN" sz="3000" b="1" dirty="0">
              <a:solidFill>
                <a:srgbClr val="FFFFFF"/>
              </a:solidFill>
              <a:latin typeface="A3.ArchivoBold-San" panose="020B0803020202020B04" pitchFamily="34" charset="0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A6E1CA-D018-4FA7-AF1D-094DD3ACFEDB}"/>
              </a:ext>
            </a:extLst>
          </p:cNvPr>
          <p:cNvSpPr txBox="1"/>
          <p:nvPr/>
        </p:nvSpPr>
        <p:spPr>
          <a:xfrm>
            <a:off x="1504950" y="2726806"/>
            <a:ext cx="4758690" cy="230832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Đồ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án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này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hướng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đến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các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giải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pháp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trong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tương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lai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gần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khi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mà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xe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điện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được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đón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nhận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,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phát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triển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mạnh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mẽ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và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được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sử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dụng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phổ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biến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, 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rộng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rãi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.</a:t>
            </a:r>
          </a:p>
        </p:txBody>
      </p:sp>
      <p:grpSp>
        <p:nvGrpSpPr>
          <p:cNvPr id="57" name="组合 49">
            <a:extLst>
              <a:ext uri="{FF2B5EF4-FFF2-40B4-BE49-F238E27FC236}">
                <a16:creationId xmlns:a16="http://schemas.microsoft.com/office/drawing/2014/main" id="{52561B6B-9D44-4DBB-82E4-7E7DF1181D4C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58" name="椭圆 45">
              <a:extLst>
                <a:ext uri="{FF2B5EF4-FFF2-40B4-BE49-F238E27FC236}">
                  <a16:creationId xmlns:a16="http://schemas.microsoft.com/office/drawing/2014/main" id="{E7F500C0-21BF-4AF3-9C60-D6653F414ACB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9" name="椭圆 46">
              <a:extLst>
                <a:ext uri="{FF2B5EF4-FFF2-40B4-BE49-F238E27FC236}">
                  <a16:creationId xmlns:a16="http://schemas.microsoft.com/office/drawing/2014/main" id="{75B98CAC-7973-4549-9D41-7C6666EB6AD4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0" name="椭圆 47">
              <a:extLst>
                <a:ext uri="{FF2B5EF4-FFF2-40B4-BE49-F238E27FC236}">
                  <a16:creationId xmlns:a16="http://schemas.microsoft.com/office/drawing/2014/main" id="{ABC0A121-2B88-4A56-9019-E3AFC1F02FCB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1" name="椭圆 48">
              <a:extLst>
                <a:ext uri="{FF2B5EF4-FFF2-40B4-BE49-F238E27FC236}">
                  <a16:creationId xmlns:a16="http://schemas.microsoft.com/office/drawing/2014/main" id="{05F0A033-80F5-4589-83B9-9455092C051D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2" name="椭圆 46">
              <a:extLst>
                <a:ext uri="{FF2B5EF4-FFF2-40B4-BE49-F238E27FC236}">
                  <a16:creationId xmlns:a16="http://schemas.microsoft.com/office/drawing/2014/main" id="{A535E0E0-F7FD-4A82-9A0B-3E333D883CF3}"/>
                </a:ext>
              </a:extLst>
            </p:cNvPr>
            <p:cNvSpPr/>
            <p:nvPr/>
          </p:nvSpPr>
          <p:spPr>
            <a:xfrm>
              <a:off x="9619444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9" name="Rectangle 92">
            <a:extLst>
              <a:ext uri="{FF2B5EF4-FFF2-40B4-BE49-F238E27FC236}">
                <a16:creationId xmlns:a16="http://schemas.microsoft.com/office/drawing/2014/main" id="{8B8123A9-27EF-4B61-8343-FE50C8A07032}"/>
              </a:ext>
            </a:extLst>
          </p:cNvPr>
          <p:cNvSpPr/>
          <p:nvPr/>
        </p:nvSpPr>
        <p:spPr>
          <a:xfrm>
            <a:off x="7696940" y="305883"/>
            <a:ext cx="37322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2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HƯỚNG GIẢI PHÁP</a:t>
            </a:r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91">
            <a:extLst>
              <a:ext uri="{FF2B5EF4-FFF2-40B4-BE49-F238E27FC236}">
                <a16:creationId xmlns:a16="http://schemas.microsoft.com/office/drawing/2014/main" id="{1A06779D-0B5B-4A8D-B2C6-5DCA0893D1CB}"/>
              </a:ext>
            </a:extLst>
          </p:cNvPr>
          <p:cNvSpPr/>
          <p:nvPr/>
        </p:nvSpPr>
        <p:spPr>
          <a:xfrm>
            <a:off x="11404059" y="29773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72768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921989" y="4545538"/>
            <a:ext cx="1070807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Kiểm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soát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A258B9C9-A63C-4AE4-8EB4-544F3A70C2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208568" y="5168363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3377374" y="4557183"/>
            <a:ext cx="83035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Quản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3553838" y="5168363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5522775" y="4559619"/>
            <a:ext cx="1013034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kê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38" name="Straight Connector 37">
            <a:extLst>
              <a:ext uri="{FF2B5EF4-FFF2-40B4-BE49-F238E27FC236}">
                <a16:creationId xmlns:a16="http://schemas.microsoft.com/office/drawing/2014/main" id="{8781AB32-AC63-443B-8ADA-AAB7C97239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8128575" y="51666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80541" y="4557184"/>
            <a:ext cx="81432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Dịch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vụ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65553" y="51666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04879" y="937217"/>
            <a:ext cx="7636864" cy="674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NHÓM TÍNH NĂNG CHÍNH</a:t>
            </a:r>
          </a:p>
        </p:txBody>
      </p:sp>
      <p:pic>
        <p:nvPicPr>
          <p:cNvPr id="2" name="Picture 1" descr="A group of people sitting at a desk&#10;">
            <a:extLst>
              <a:ext uri="{FF2B5EF4-FFF2-40B4-BE49-F238E27FC236}">
                <a16:creationId xmlns:a16="http://schemas.microsoft.com/office/drawing/2014/main" id="{2D62790E-5C31-4474-BE12-F50234A0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/>
        </p:blipFill>
        <p:spPr>
          <a:xfrm>
            <a:off x="-12700" y="1794010"/>
            <a:ext cx="12192000" cy="2514601"/>
          </a:xfrm>
          <a:prstGeom prst="rect">
            <a:avLst/>
          </a:prstGeom>
        </p:spPr>
      </p:pic>
      <p:sp>
        <p:nvSpPr>
          <p:cNvPr id="3" name="Rectangle 2" descr="This is an image of a desk with laptop computers and people working.">
            <a:extLst>
              <a:ext uri="{FF2B5EF4-FFF2-40B4-BE49-F238E27FC236}">
                <a16:creationId xmlns:a16="http://schemas.microsoft.com/office/drawing/2014/main" id="{53AEFB1F-87BB-40C6-9BC7-E1CE0AC0AC1B}"/>
              </a:ext>
            </a:extLst>
          </p:cNvPr>
          <p:cNvSpPr/>
          <p:nvPr/>
        </p:nvSpPr>
        <p:spPr>
          <a:xfrm>
            <a:off x="0" y="1794009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BA714-94A9-4CEA-9D73-2E90A898B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512" y="2342033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2FFA3-53E3-4FFD-922C-CCB9EFEA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4324" y="236081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A6EBCD-B27A-4FC4-87A8-ED6638C5545A}"/>
              </a:ext>
            </a:extLst>
          </p:cNvPr>
          <p:cNvSpPr/>
          <p:nvPr/>
        </p:nvSpPr>
        <p:spPr>
          <a:xfrm>
            <a:off x="7586137" y="235259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EBF013-87F7-4305-9CC9-737BE16F0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7950" y="236081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39E9D3-DD4A-4B2B-A625-49153FE1F898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4400D1-AEAB-4789-9EDC-336E27AB5DF3}"/>
              </a:ext>
            </a:extLst>
          </p:cNvPr>
          <p:cNvSpPr/>
          <p:nvPr/>
        </p:nvSpPr>
        <p:spPr>
          <a:xfrm>
            <a:off x="907317" y="248836"/>
            <a:ext cx="330041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77C8A292-FF19-4AFD-AECA-5C56FE1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6638" y="2360815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1" name="Đồ họa 10" descr="Advertising with solid fill">
            <a:extLst>
              <a:ext uri="{FF2B5EF4-FFF2-40B4-BE49-F238E27FC236}">
                <a16:creationId xmlns:a16="http://schemas.microsoft.com/office/drawing/2014/main" id="{52F8604D-3236-4F71-9D14-8AF78BA24C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141432" y="2639565"/>
            <a:ext cx="914400" cy="914400"/>
          </a:xfrm>
          <a:prstGeom prst="rect">
            <a:avLst/>
          </a:prstGeom>
        </p:spPr>
      </p:pic>
      <p:pic>
        <p:nvPicPr>
          <p:cNvPr id="15" name="Đồ họa 14" descr="Bar chart with solid fill">
            <a:extLst>
              <a:ext uri="{FF2B5EF4-FFF2-40B4-BE49-F238E27FC236}">
                <a16:creationId xmlns:a16="http://schemas.microsoft.com/office/drawing/2014/main" id="{EB54C14E-085D-4AA9-AFC5-124FEE41763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93038" y="2592782"/>
            <a:ext cx="914400" cy="914400"/>
          </a:xfrm>
          <a:prstGeom prst="rect">
            <a:avLst/>
          </a:prstGeom>
        </p:spPr>
      </p:pic>
      <p:pic>
        <p:nvPicPr>
          <p:cNvPr id="31" name="Đồ họa 30" descr="Doctor male with solid fill">
            <a:extLst>
              <a:ext uri="{FF2B5EF4-FFF2-40B4-BE49-F238E27FC236}">
                <a16:creationId xmlns:a16="http://schemas.microsoft.com/office/drawing/2014/main" id="{006DCABE-CEE8-477C-892C-44069B69895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817166" y="2577661"/>
            <a:ext cx="914400" cy="914400"/>
          </a:xfrm>
          <a:prstGeom prst="rect">
            <a:avLst/>
          </a:prstGeom>
        </p:spPr>
      </p:pic>
      <p:pic>
        <p:nvPicPr>
          <p:cNvPr id="33" name="Đồ họa 32" descr="Car with solid fill">
            <a:extLst>
              <a:ext uri="{FF2B5EF4-FFF2-40B4-BE49-F238E27FC236}">
                <a16:creationId xmlns:a16="http://schemas.microsoft.com/office/drawing/2014/main" id="{F5543F0A-406E-4150-B9F4-B5105B26D3E0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25117" y="2639565"/>
            <a:ext cx="914400" cy="914400"/>
          </a:xfrm>
          <a:prstGeom prst="rect">
            <a:avLst/>
          </a:prstGeom>
        </p:spPr>
      </p:pic>
      <p:pic>
        <p:nvPicPr>
          <p:cNvPr id="35" name="Đồ họa 34" descr="Books with solid fill">
            <a:extLst>
              <a:ext uri="{FF2B5EF4-FFF2-40B4-BE49-F238E27FC236}">
                <a16:creationId xmlns:a16="http://schemas.microsoft.com/office/drawing/2014/main" id="{00420AE9-86F1-4FD6-9204-416710F68D55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3321674" y="2639565"/>
            <a:ext cx="914400" cy="914400"/>
          </a:xfrm>
          <a:prstGeom prst="rect">
            <a:avLst/>
          </a:prstGeom>
        </p:spPr>
      </p:pic>
      <p:sp>
        <p:nvSpPr>
          <p:cNvPr id="51" name="TextBox 47">
            <a:extLst>
              <a:ext uri="{FF2B5EF4-FFF2-40B4-BE49-F238E27FC236}">
                <a16:creationId xmlns:a16="http://schemas.microsoft.com/office/drawing/2014/main" id="{42434526-441F-4A47-9B2C-1959011743BB}"/>
              </a:ext>
            </a:extLst>
          </p:cNvPr>
          <p:cNvSpPr txBox="1"/>
          <p:nvPr/>
        </p:nvSpPr>
        <p:spPr>
          <a:xfrm>
            <a:off x="7829986" y="4555944"/>
            <a:ext cx="1056379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tin</a:t>
            </a:r>
          </a:p>
        </p:txBody>
      </p:sp>
      <p:cxnSp>
        <p:nvCxnSpPr>
          <p:cNvPr id="52" name="Straight Connector 25">
            <a:extLst>
              <a:ext uri="{FF2B5EF4-FFF2-40B4-BE49-F238E27FC236}">
                <a16:creationId xmlns:a16="http://schemas.microsoft.com/office/drawing/2014/main" id="{8F1D11E5-89EC-41E0-A859-5AA232D1C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782329" y="51666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37695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EAF1E36-1F6F-484C-9CA3-D7321F33C7EE}"/>
              </a:ext>
            </a:extLst>
          </p:cNvPr>
          <p:cNvSpPr/>
          <p:nvPr/>
        </p:nvSpPr>
        <p:spPr>
          <a:xfrm>
            <a:off x="493839" y="1914221"/>
            <a:ext cx="3641563" cy="3641564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ED547-BB7E-4187-9E8C-EA8699D2D1A2}"/>
              </a:ext>
            </a:extLst>
          </p:cNvPr>
          <p:cNvGrpSpPr/>
          <p:nvPr/>
        </p:nvGrpSpPr>
        <p:grpSpPr>
          <a:xfrm>
            <a:off x="762000" y="998891"/>
            <a:ext cx="3196739" cy="5472223"/>
            <a:chOff x="209099" y="1340526"/>
            <a:chExt cx="3468002" cy="59365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571C14-2F27-4E34-B686-6E2CDCF3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528" y="3310241"/>
              <a:ext cx="1340572" cy="1498286"/>
            </a:xfrm>
            <a:custGeom>
              <a:avLst/>
              <a:gdLst>
                <a:gd name="T0" fmla="*/ 210 w 502"/>
                <a:gd name="T1" fmla="*/ 73 h 562"/>
                <a:gd name="T2" fmla="*/ 463 w 502"/>
                <a:gd name="T3" fmla="*/ 365 h 562"/>
                <a:gd name="T4" fmla="*/ 463 w 502"/>
                <a:gd name="T5" fmla="*/ 549 h 562"/>
                <a:gd name="T6" fmla="*/ 81 w 502"/>
                <a:gd name="T7" fmla="*/ 311 h 562"/>
                <a:gd name="T8" fmla="*/ 48 w 502"/>
                <a:gd name="T9" fmla="*/ 5 h 562"/>
                <a:gd name="T10" fmla="*/ 210 w 502"/>
                <a:gd name="T11" fmla="*/ 73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562">
                  <a:moveTo>
                    <a:pt x="210" y="73"/>
                  </a:moveTo>
                  <a:cubicBezTo>
                    <a:pt x="210" y="73"/>
                    <a:pt x="450" y="325"/>
                    <a:pt x="463" y="365"/>
                  </a:cubicBezTo>
                  <a:cubicBezTo>
                    <a:pt x="475" y="405"/>
                    <a:pt x="502" y="535"/>
                    <a:pt x="463" y="549"/>
                  </a:cubicBezTo>
                  <a:cubicBezTo>
                    <a:pt x="423" y="562"/>
                    <a:pt x="161" y="540"/>
                    <a:pt x="81" y="311"/>
                  </a:cubicBezTo>
                  <a:cubicBezTo>
                    <a:pt x="0" y="81"/>
                    <a:pt x="30" y="9"/>
                    <a:pt x="48" y="5"/>
                  </a:cubicBezTo>
                  <a:cubicBezTo>
                    <a:pt x="66" y="0"/>
                    <a:pt x="157" y="17"/>
                    <a:pt x="210" y="73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00A3A6C-7791-471C-A365-60A8E278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14" y="1340526"/>
              <a:ext cx="1248001" cy="2249144"/>
            </a:xfrm>
            <a:custGeom>
              <a:avLst/>
              <a:gdLst>
                <a:gd name="T0" fmla="*/ 413 w 467"/>
                <a:gd name="T1" fmla="*/ 409 h 844"/>
                <a:gd name="T2" fmla="*/ 420 w 467"/>
                <a:gd name="T3" fmla="*/ 446 h 844"/>
                <a:gd name="T4" fmla="*/ 410 w 467"/>
                <a:gd name="T5" fmla="*/ 586 h 844"/>
                <a:gd name="T6" fmla="*/ 431 w 467"/>
                <a:gd name="T7" fmla="*/ 664 h 844"/>
                <a:gd name="T8" fmla="*/ 371 w 467"/>
                <a:gd name="T9" fmla="*/ 820 h 844"/>
                <a:gd name="T10" fmla="*/ 99 w 467"/>
                <a:gd name="T11" fmla="*/ 595 h 844"/>
                <a:gd name="T12" fmla="*/ 87 w 467"/>
                <a:gd name="T13" fmla="*/ 476 h 844"/>
                <a:gd name="T14" fmla="*/ 87 w 467"/>
                <a:gd name="T15" fmla="*/ 475 h 844"/>
                <a:gd name="T16" fmla="*/ 93 w 467"/>
                <a:gd name="T17" fmla="*/ 438 h 844"/>
                <a:gd name="T18" fmla="*/ 0 w 467"/>
                <a:gd name="T19" fmla="*/ 380 h 844"/>
                <a:gd name="T20" fmla="*/ 39 w 467"/>
                <a:gd name="T21" fmla="*/ 228 h 844"/>
                <a:gd name="T22" fmla="*/ 62 w 467"/>
                <a:gd name="T23" fmla="*/ 98 h 844"/>
                <a:gd name="T24" fmla="*/ 31 w 467"/>
                <a:gd name="T25" fmla="*/ 98 h 844"/>
                <a:gd name="T26" fmla="*/ 146 w 467"/>
                <a:gd name="T27" fmla="*/ 4 h 844"/>
                <a:gd name="T28" fmla="*/ 205 w 467"/>
                <a:gd name="T29" fmla="*/ 14 h 844"/>
                <a:gd name="T30" fmla="*/ 297 w 467"/>
                <a:gd name="T31" fmla="*/ 15 h 844"/>
                <a:gd name="T32" fmla="*/ 413 w 467"/>
                <a:gd name="T33" fmla="*/ 49 h 844"/>
                <a:gd name="T34" fmla="*/ 422 w 467"/>
                <a:gd name="T35" fmla="*/ 72 h 844"/>
                <a:gd name="T36" fmla="*/ 424 w 467"/>
                <a:gd name="T37" fmla="*/ 86 h 844"/>
                <a:gd name="T38" fmla="*/ 410 w 467"/>
                <a:gd name="T39" fmla="*/ 124 h 844"/>
                <a:gd name="T40" fmla="*/ 432 w 467"/>
                <a:gd name="T41" fmla="*/ 249 h 844"/>
                <a:gd name="T42" fmla="*/ 446 w 467"/>
                <a:gd name="T43" fmla="*/ 374 h 844"/>
                <a:gd name="T44" fmla="*/ 446 w 467"/>
                <a:gd name="T45" fmla="*/ 409 h 844"/>
                <a:gd name="T46" fmla="*/ 413 w 467"/>
                <a:gd name="T47" fmla="*/ 40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844">
                  <a:moveTo>
                    <a:pt x="413" y="409"/>
                  </a:moveTo>
                  <a:cubicBezTo>
                    <a:pt x="413" y="409"/>
                    <a:pt x="425" y="426"/>
                    <a:pt x="420" y="446"/>
                  </a:cubicBezTo>
                  <a:cubicBezTo>
                    <a:pt x="415" y="465"/>
                    <a:pt x="385" y="526"/>
                    <a:pt x="410" y="586"/>
                  </a:cubicBezTo>
                  <a:cubicBezTo>
                    <a:pt x="418" y="605"/>
                    <a:pt x="427" y="633"/>
                    <a:pt x="431" y="664"/>
                  </a:cubicBezTo>
                  <a:cubicBezTo>
                    <a:pt x="441" y="728"/>
                    <a:pt x="433" y="803"/>
                    <a:pt x="371" y="820"/>
                  </a:cubicBezTo>
                  <a:cubicBezTo>
                    <a:pt x="280" y="844"/>
                    <a:pt x="123" y="754"/>
                    <a:pt x="99" y="595"/>
                  </a:cubicBezTo>
                  <a:cubicBezTo>
                    <a:pt x="91" y="536"/>
                    <a:pt x="87" y="499"/>
                    <a:pt x="87" y="476"/>
                  </a:cubicBezTo>
                  <a:cubicBezTo>
                    <a:pt x="87" y="475"/>
                    <a:pt x="87" y="475"/>
                    <a:pt x="87" y="475"/>
                  </a:cubicBezTo>
                  <a:cubicBezTo>
                    <a:pt x="86" y="437"/>
                    <a:pt x="93" y="438"/>
                    <a:pt x="93" y="438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42" y="270"/>
                    <a:pt x="39" y="228"/>
                  </a:cubicBezTo>
                  <a:cubicBezTo>
                    <a:pt x="36" y="186"/>
                    <a:pt x="19" y="171"/>
                    <a:pt x="6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46" y="13"/>
                    <a:pt x="146" y="4"/>
                  </a:cubicBezTo>
                  <a:cubicBezTo>
                    <a:pt x="146" y="4"/>
                    <a:pt x="177" y="0"/>
                    <a:pt x="205" y="14"/>
                  </a:cubicBezTo>
                  <a:cubicBezTo>
                    <a:pt x="232" y="28"/>
                    <a:pt x="262" y="22"/>
                    <a:pt x="297" y="15"/>
                  </a:cubicBezTo>
                  <a:cubicBezTo>
                    <a:pt x="332" y="8"/>
                    <a:pt x="393" y="16"/>
                    <a:pt x="413" y="49"/>
                  </a:cubicBezTo>
                  <a:cubicBezTo>
                    <a:pt x="417" y="57"/>
                    <a:pt x="421" y="65"/>
                    <a:pt x="422" y="72"/>
                  </a:cubicBezTo>
                  <a:cubicBezTo>
                    <a:pt x="423" y="77"/>
                    <a:pt x="424" y="82"/>
                    <a:pt x="424" y="86"/>
                  </a:cubicBezTo>
                  <a:cubicBezTo>
                    <a:pt x="425" y="104"/>
                    <a:pt x="418" y="118"/>
                    <a:pt x="410" y="124"/>
                  </a:cubicBezTo>
                  <a:cubicBezTo>
                    <a:pt x="410" y="124"/>
                    <a:pt x="444" y="197"/>
                    <a:pt x="432" y="249"/>
                  </a:cubicBezTo>
                  <a:cubicBezTo>
                    <a:pt x="419" y="300"/>
                    <a:pt x="412" y="315"/>
                    <a:pt x="446" y="374"/>
                  </a:cubicBezTo>
                  <a:cubicBezTo>
                    <a:pt x="446" y="374"/>
                    <a:pt x="467" y="389"/>
                    <a:pt x="446" y="409"/>
                  </a:cubicBezTo>
                  <a:cubicBezTo>
                    <a:pt x="446" y="409"/>
                    <a:pt x="436" y="417"/>
                    <a:pt x="413" y="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4D147E2-C5A1-44B2-801C-2CD2E345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242" y="1340526"/>
              <a:ext cx="1081715" cy="608572"/>
            </a:xfrm>
            <a:custGeom>
              <a:avLst/>
              <a:gdLst>
                <a:gd name="T0" fmla="*/ 405 w 405"/>
                <a:gd name="T1" fmla="*/ 86 h 228"/>
                <a:gd name="T2" fmla="*/ 178 w 405"/>
                <a:gd name="T3" fmla="*/ 98 h 228"/>
                <a:gd name="T4" fmla="*/ 114 w 405"/>
                <a:gd name="T5" fmla="*/ 186 h 228"/>
                <a:gd name="T6" fmla="*/ 20 w 405"/>
                <a:gd name="T7" fmla="*/ 228 h 228"/>
                <a:gd name="T8" fmla="*/ 43 w 405"/>
                <a:gd name="T9" fmla="*/ 98 h 228"/>
                <a:gd name="T10" fmla="*/ 12 w 405"/>
                <a:gd name="T11" fmla="*/ 98 h 228"/>
                <a:gd name="T12" fmla="*/ 127 w 405"/>
                <a:gd name="T13" fmla="*/ 4 h 228"/>
                <a:gd name="T14" fmla="*/ 186 w 405"/>
                <a:gd name="T15" fmla="*/ 14 h 228"/>
                <a:gd name="T16" fmla="*/ 278 w 405"/>
                <a:gd name="T17" fmla="*/ 15 h 228"/>
                <a:gd name="T18" fmla="*/ 394 w 405"/>
                <a:gd name="T19" fmla="*/ 49 h 228"/>
                <a:gd name="T20" fmla="*/ 403 w 405"/>
                <a:gd name="T21" fmla="*/ 72 h 228"/>
                <a:gd name="T22" fmla="*/ 405 w 405"/>
                <a:gd name="T23" fmla="*/ 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228">
                  <a:moveTo>
                    <a:pt x="405" y="86"/>
                  </a:moveTo>
                  <a:cubicBezTo>
                    <a:pt x="358" y="84"/>
                    <a:pt x="287" y="87"/>
                    <a:pt x="178" y="98"/>
                  </a:cubicBezTo>
                  <a:cubicBezTo>
                    <a:pt x="178" y="98"/>
                    <a:pt x="118" y="122"/>
                    <a:pt x="114" y="186"/>
                  </a:cubicBezTo>
                  <a:cubicBezTo>
                    <a:pt x="114" y="186"/>
                    <a:pt x="61" y="157"/>
                    <a:pt x="20" y="228"/>
                  </a:cubicBezTo>
                  <a:cubicBezTo>
                    <a:pt x="17" y="186"/>
                    <a:pt x="0" y="171"/>
                    <a:pt x="4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27" y="13"/>
                    <a:pt x="127" y="4"/>
                  </a:cubicBezTo>
                  <a:cubicBezTo>
                    <a:pt x="127" y="4"/>
                    <a:pt x="158" y="0"/>
                    <a:pt x="186" y="14"/>
                  </a:cubicBezTo>
                  <a:cubicBezTo>
                    <a:pt x="213" y="28"/>
                    <a:pt x="243" y="22"/>
                    <a:pt x="278" y="15"/>
                  </a:cubicBezTo>
                  <a:cubicBezTo>
                    <a:pt x="313" y="8"/>
                    <a:pt x="374" y="16"/>
                    <a:pt x="394" y="49"/>
                  </a:cubicBezTo>
                  <a:cubicBezTo>
                    <a:pt x="398" y="57"/>
                    <a:pt x="402" y="65"/>
                    <a:pt x="403" y="72"/>
                  </a:cubicBezTo>
                  <a:cubicBezTo>
                    <a:pt x="404" y="77"/>
                    <a:pt x="405" y="82"/>
                    <a:pt x="405" y="86"/>
                  </a:cubicBezTo>
                  <a:close/>
                </a:path>
              </a:pathLst>
            </a:custGeom>
            <a:gradFill>
              <a:gsLst>
                <a:gs pos="0">
                  <a:srgbClr val="6524DE"/>
                </a:gs>
                <a:gs pos="76000">
                  <a:srgbClr val="6524D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4DC2FE-B668-467A-B05D-874A8610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386" y="1422812"/>
              <a:ext cx="699429" cy="1808573"/>
            </a:xfrm>
            <a:custGeom>
              <a:avLst/>
              <a:gdLst>
                <a:gd name="T0" fmla="*/ 208 w 262"/>
                <a:gd name="T1" fmla="*/ 378 h 678"/>
                <a:gd name="T2" fmla="*/ 215 w 262"/>
                <a:gd name="T3" fmla="*/ 415 h 678"/>
                <a:gd name="T4" fmla="*/ 205 w 262"/>
                <a:gd name="T5" fmla="*/ 555 h 678"/>
                <a:gd name="T6" fmla="*/ 226 w 262"/>
                <a:gd name="T7" fmla="*/ 633 h 678"/>
                <a:gd name="T8" fmla="*/ 92 w 262"/>
                <a:gd name="T9" fmla="*/ 411 h 678"/>
                <a:gd name="T10" fmla="*/ 45 w 262"/>
                <a:gd name="T11" fmla="*/ 280 h 678"/>
                <a:gd name="T12" fmla="*/ 23 w 262"/>
                <a:gd name="T13" fmla="*/ 165 h 678"/>
                <a:gd name="T14" fmla="*/ 56 w 262"/>
                <a:gd name="T15" fmla="*/ 82 h 678"/>
                <a:gd name="T16" fmla="*/ 180 w 262"/>
                <a:gd name="T17" fmla="*/ 33 h 678"/>
                <a:gd name="T18" fmla="*/ 217 w 262"/>
                <a:gd name="T19" fmla="*/ 41 h 678"/>
                <a:gd name="T20" fmla="*/ 205 w 262"/>
                <a:gd name="T21" fmla="*/ 93 h 678"/>
                <a:gd name="T22" fmla="*/ 227 w 262"/>
                <a:gd name="T23" fmla="*/ 218 h 678"/>
                <a:gd name="T24" fmla="*/ 241 w 262"/>
                <a:gd name="T25" fmla="*/ 343 h 678"/>
                <a:gd name="T26" fmla="*/ 241 w 262"/>
                <a:gd name="T27" fmla="*/ 378 h 678"/>
                <a:gd name="T28" fmla="*/ 208 w 262"/>
                <a:gd name="T29" fmla="*/ 3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678">
                  <a:moveTo>
                    <a:pt x="208" y="378"/>
                  </a:moveTo>
                  <a:cubicBezTo>
                    <a:pt x="208" y="378"/>
                    <a:pt x="220" y="395"/>
                    <a:pt x="215" y="415"/>
                  </a:cubicBezTo>
                  <a:cubicBezTo>
                    <a:pt x="210" y="434"/>
                    <a:pt x="180" y="495"/>
                    <a:pt x="205" y="555"/>
                  </a:cubicBezTo>
                  <a:cubicBezTo>
                    <a:pt x="213" y="574"/>
                    <a:pt x="222" y="602"/>
                    <a:pt x="226" y="633"/>
                  </a:cubicBezTo>
                  <a:cubicBezTo>
                    <a:pt x="146" y="678"/>
                    <a:pt x="100" y="440"/>
                    <a:pt x="92" y="411"/>
                  </a:cubicBezTo>
                  <a:cubicBezTo>
                    <a:pt x="85" y="382"/>
                    <a:pt x="35" y="333"/>
                    <a:pt x="45" y="280"/>
                  </a:cubicBezTo>
                  <a:cubicBezTo>
                    <a:pt x="56" y="227"/>
                    <a:pt x="45" y="218"/>
                    <a:pt x="23" y="165"/>
                  </a:cubicBezTo>
                  <a:cubicBezTo>
                    <a:pt x="0" y="113"/>
                    <a:pt x="56" y="82"/>
                    <a:pt x="56" y="82"/>
                  </a:cubicBezTo>
                  <a:cubicBezTo>
                    <a:pt x="107" y="0"/>
                    <a:pt x="158" y="34"/>
                    <a:pt x="180" y="33"/>
                  </a:cubicBezTo>
                  <a:cubicBezTo>
                    <a:pt x="186" y="33"/>
                    <a:pt x="200" y="35"/>
                    <a:pt x="217" y="41"/>
                  </a:cubicBezTo>
                  <a:cubicBezTo>
                    <a:pt x="223" y="65"/>
                    <a:pt x="216" y="85"/>
                    <a:pt x="205" y="93"/>
                  </a:cubicBezTo>
                  <a:cubicBezTo>
                    <a:pt x="205" y="93"/>
                    <a:pt x="239" y="166"/>
                    <a:pt x="227" y="218"/>
                  </a:cubicBezTo>
                  <a:cubicBezTo>
                    <a:pt x="214" y="269"/>
                    <a:pt x="207" y="284"/>
                    <a:pt x="241" y="343"/>
                  </a:cubicBezTo>
                  <a:cubicBezTo>
                    <a:pt x="241" y="343"/>
                    <a:pt x="262" y="358"/>
                    <a:pt x="241" y="378"/>
                  </a:cubicBezTo>
                  <a:cubicBezTo>
                    <a:pt x="241" y="378"/>
                    <a:pt x="231" y="386"/>
                    <a:pt x="208" y="378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5D4840E-C693-4B8E-86D8-E3E73CEB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99" y="2329669"/>
              <a:ext cx="2883430" cy="4947431"/>
            </a:xfrm>
            <a:custGeom>
              <a:avLst/>
              <a:gdLst>
                <a:gd name="T0" fmla="*/ 904 w 1079"/>
                <a:gd name="T1" fmla="*/ 1856 h 1856"/>
                <a:gd name="T2" fmla="*/ 136 w 1079"/>
                <a:gd name="T3" fmla="*/ 1856 h 1856"/>
                <a:gd name="T4" fmla="*/ 116 w 1079"/>
                <a:gd name="T5" fmla="*/ 962 h 1856"/>
                <a:gd name="T6" fmla="*/ 449 w 1079"/>
                <a:gd name="T7" fmla="*/ 104 h 1856"/>
                <a:gd name="T8" fmla="*/ 497 w 1079"/>
                <a:gd name="T9" fmla="*/ 30 h 1856"/>
                <a:gd name="T10" fmla="*/ 526 w 1079"/>
                <a:gd name="T11" fmla="*/ 9 h 1856"/>
                <a:gd name="T12" fmla="*/ 753 w 1079"/>
                <a:gd name="T13" fmla="*/ 150 h 1856"/>
                <a:gd name="T14" fmla="*/ 823 w 1079"/>
                <a:gd name="T15" fmla="*/ 312 h 1856"/>
                <a:gd name="T16" fmla="*/ 904 w 1079"/>
                <a:gd name="T17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9" h="1856">
                  <a:moveTo>
                    <a:pt x="904" y="1856"/>
                  </a:moveTo>
                  <a:cubicBezTo>
                    <a:pt x="136" y="1856"/>
                    <a:pt x="136" y="1856"/>
                    <a:pt x="136" y="1856"/>
                  </a:cubicBezTo>
                  <a:cubicBezTo>
                    <a:pt x="125" y="1546"/>
                    <a:pt x="232" y="1684"/>
                    <a:pt x="116" y="962"/>
                  </a:cubicBezTo>
                  <a:cubicBezTo>
                    <a:pt x="0" y="241"/>
                    <a:pt x="449" y="104"/>
                    <a:pt x="449" y="104"/>
                  </a:cubicBezTo>
                  <a:cubicBezTo>
                    <a:pt x="449" y="104"/>
                    <a:pt x="481" y="60"/>
                    <a:pt x="497" y="30"/>
                  </a:cubicBezTo>
                  <a:cubicBezTo>
                    <a:pt x="512" y="0"/>
                    <a:pt x="526" y="9"/>
                    <a:pt x="526" y="9"/>
                  </a:cubicBezTo>
                  <a:cubicBezTo>
                    <a:pt x="753" y="150"/>
                    <a:pt x="753" y="150"/>
                    <a:pt x="753" y="150"/>
                  </a:cubicBezTo>
                  <a:cubicBezTo>
                    <a:pt x="780" y="202"/>
                    <a:pt x="803" y="257"/>
                    <a:pt x="823" y="312"/>
                  </a:cubicBezTo>
                  <a:cubicBezTo>
                    <a:pt x="1079" y="1007"/>
                    <a:pt x="904" y="1856"/>
                    <a:pt x="904" y="1856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A3E269-0320-4431-A8DF-43BC01E3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100" y="2329669"/>
              <a:ext cx="999430" cy="836572"/>
            </a:xfrm>
            <a:custGeom>
              <a:avLst/>
              <a:gdLst>
                <a:gd name="T0" fmla="*/ 374 w 374"/>
                <a:gd name="T1" fmla="*/ 312 h 314"/>
                <a:gd name="T2" fmla="*/ 0 w 374"/>
                <a:gd name="T3" fmla="*/ 104 h 314"/>
                <a:gd name="T4" fmla="*/ 48 w 374"/>
                <a:gd name="T5" fmla="*/ 30 h 314"/>
                <a:gd name="T6" fmla="*/ 77 w 374"/>
                <a:gd name="T7" fmla="*/ 9 h 314"/>
                <a:gd name="T8" fmla="*/ 304 w 374"/>
                <a:gd name="T9" fmla="*/ 150 h 314"/>
                <a:gd name="T10" fmla="*/ 374 w 374"/>
                <a:gd name="T11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14">
                  <a:moveTo>
                    <a:pt x="374" y="312"/>
                  </a:moveTo>
                  <a:cubicBezTo>
                    <a:pt x="222" y="314"/>
                    <a:pt x="0" y="104"/>
                    <a:pt x="0" y="104"/>
                  </a:cubicBezTo>
                  <a:cubicBezTo>
                    <a:pt x="0" y="104"/>
                    <a:pt x="32" y="60"/>
                    <a:pt x="48" y="30"/>
                  </a:cubicBezTo>
                  <a:cubicBezTo>
                    <a:pt x="63" y="0"/>
                    <a:pt x="77" y="9"/>
                    <a:pt x="77" y="9"/>
                  </a:cubicBezTo>
                  <a:cubicBezTo>
                    <a:pt x="304" y="150"/>
                    <a:pt x="304" y="150"/>
                    <a:pt x="304" y="150"/>
                  </a:cubicBezTo>
                  <a:cubicBezTo>
                    <a:pt x="331" y="202"/>
                    <a:pt x="354" y="257"/>
                    <a:pt x="374" y="312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100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8F90B1C-A4BC-499A-A3A8-6F83BFC7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385" y="1835954"/>
              <a:ext cx="258858" cy="378858"/>
            </a:xfrm>
            <a:custGeom>
              <a:avLst/>
              <a:gdLst>
                <a:gd name="T0" fmla="*/ 75 w 97"/>
                <a:gd name="T1" fmla="*/ 34 h 142"/>
                <a:gd name="T2" fmla="*/ 11 w 97"/>
                <a:gd name="T3" fmla="*/ 66 h 142"/>
                <a:gd name="T4" fmla="*/ 74 w 97"/>
                <a:gd name="T5" fmla="*/ 132 h 142"/>
                <a:gd name="T6" fmla="*/ 75 w 97"/>
                <a:gd name="T7" fmla="*/ 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42">
                  <a:moveTo>
                    <a:pt x="75" y="34"/>
                  </a:moveTo>
                  <a:cubicBezTo>
                    <a:pt x="75" y="34"/>
                    <a:pt x="22" y="0"/>
                    <a:pt x="11" y="66"/>
                  </a:cubicBezTo>
                  <a:cubicBezTo>
                    <a:pt x="0" y="132"/>
                    <a:pt x="59" y="142"/>
                    <a:pt x="74" y="132"/>
                  </a:cubicBezTo>
                  <a:cubicBezTo>
                    <a:pt x="74" y="132"/>
                    <a:pt x="97" y="82"/>
                    <a:pt x="75" y="34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870DA8A-4FAB-4AF9-8E9C-77B8A630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962" y="1895956"/>
              <a:ext cx="1001144" cy="1693715"/>
            </a:xfrm>
            <a:custGeom>
              <a:avLst/>
              <a:gdLst>
                <a:gd name="T0" fmla="*/ 284 w 375"/>
                <a:gd name="T1" fmla="*/ 612 h 636"/>
                <a:gd name="T2" fmla="*/ 12 w 375"/>
                <a:gd name="T3" fmla="*/ 387 h 636"/>
                <a:gd name="T4" fmla="*/ 0 w 375"/>
                <a:gd name="T5" fmla="*/ 268 h 636"/>
                <a:gd name="T6" fmla="*/ 0 w 375"/>
                <a:gd name="T7" fmla="*/ 267 h 636"/>
                <a:gd name="T8" fmla="*/ 6 w 375"/>
                <a:gd name="T9" fmla="*/ 230 h 636"/>
                <a:gd name="T10" fmla="*/ 36 w 375"/>
                <a:gd name="T11" fmla="*/ 12 h 636"/>
                <a:gd name="T12" fmla="*/ 64 w 375"/>
                <a:gd name="T13" fmla="*/ 62 h 636"/>
                <a:gd name="T14" fmla="*/ 173 w 375"/>
                <a:gd name="T15" fmla="*/ 216 h 636"/>
                <a:gd name="T16" fmla="*/ 226 w 375"/>
                <a:gd name="T17" fmla="*/ 205 h 636"/>
                <a:gd name="T18" fmla="*/ 326 w 375"/>
                <a:gd name="T19" fmla="*/ 201 h 636"/>
                <a:gd name="T20" fmla="*/ 333 w 375"/>
                <a:gd name="T21" fmla="*/ 238 h 636"/>
                <a:gd name="T22" fmla="*/ 323 w 375"/>
                <a:gd name="T23" fmla="*/ 378 h 636"/>
                <a:gd name="T24" fmla="*/ 284 w 375"/>
                <a:gd name="T25" fmla="*/ 6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636">
                  <a:moveTo>
                    <a:pt x="284" y="612"/>
                  </a:moveTo>
                  <a:cubicBezTo>
                    <a:pt x="193" y="636"/>
                    <a:pt x="36" y="546"/>
                    <a:pt x="12" y="387"/>
                  </a:cubicBezTo>
                  <a:cubicBezTo>
                    <a:pt x="4" y="328"/>
                    <a:pt x="0" y="291"/>
                    <a:pt x="0" y="268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" y="249"/>
                    <a:pt x="4" y="235"/>
                    <a:pt x="6" y="230"/>
                  </a:cubicBezTo>
                  <a:cubicBezTo>
                    <a:pt x="6" y="230"/>
                    <a:pt x="55" y="77"/>
                    <a:pt x="36" y="12"/>
                  </a:cubicBezTo>
                  <a:cubicBezTo>
                    <a:pt x="36" y="12"/>
                    <a:pt x="53" y="0"/>
                    <a:pt x="64" y="62"/>
                  </a:cubicBezTo>
                  <a:cubicBezTo>
                    <a:pt x="74" y="123"/>
                    <a:pt x="134" y="202"/>
                    <a:pt x="173" y="216"/>
                  </a:cubicBezTo>
                  <a:cubicBezTo>
                    <a:pt x="212" y="229"/>
                    <a:pt x="214" y="208"/>
                    <a:pt x="226" y="205"/>
                  </a:cubicBezTo>
                  <a:cubicBezTo>
                    <a:pt x="238" y="204"/>
                    <a:pt x="263" y="178"/>
                    <a:pt x="326" y="201"/>
                  </a:cubicBezTo>
                  <a:cubicBezTo>
                    <a:pt x="326" y="201"/>
                    <a:pt x="338" y="218"/>
                    <a:pt x="333" y="238"/>
                  </a:cubicBezTo>
                  <a:cubicBezTo>
                    <a:pt x="328" y="257"/>
                    <a:pt x="297" y="318"/>
                    <a:pt x="323" y="378"/>
                  </a:cubicBezTo>
                  <a:cubicBezTo>
                    <a:pt x="349" y="437"/>
                    <a:pt x="375" y="587"/>
                    <a:pt x="284" y="612"/>
                  </a:cubicBezTo>
                  <a:close/>
                </a:path>
              </a:pathLst>
            </a:custGeom>
            <a:gradFill>
              <a:gsLst>
                <a:gs pos="0">
                  <a:srgbClr val="BB7FFB"/>
                </a:gs>
                <a:gs pos="100000">
                  <a:srgbClr val="FB95E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6FA9B5-4461-4B4F-9235-D02206F6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100" y="1340526"/>
              <a:ext cx="1071430" cy="330858"/>
            </a:xfrm>
            <a:custGeom>
              <a:avLst/>
              <a:gdLst>
                <a:gd name="T0" fmla="*/ 379 w 401"/>
                <a:gd name="T1" fmla="*/ 124 h 124"/>
                <a:gd name="T2" fmla="*/ 258 w 401"/>
                <a:gd name="T3" fmla="*/ 113 h 124"/>
                <a:gd name="T4" fmla="*/ 166 w 401"/>
                <a:gd name="T5" fmla="*/ 98 h 124"/>
                <a:gd name="T6" fmla="*/ 0 w 401"/>
                <a:gd name="T7" fmla="*/ 98 h 124"/>
                <a:gd name="T8" fmla="*/ 115 w 401"/>
                <a:gd name="T9" fmla="*/ 4 h 124"/>
                <a:gd name="T10" fmla="*/ 174 w 401"/>
                <a:gd name="T11" fmla="*/ 14 h 124"/>
                <a:gd name="T12" fmla="*/ 266 w 401"/>
                <a:gd name="T13" fmla="*/ 15 h 124"/>
                <a:gd name="T14" fmla="*/ 382 w 401"/>
                <a:gd name="T15" fmla="*/ 49 h 124"/>
                <a:gd name="T16" fmla="*/ 379 w 401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24">
                  <a:moveTo>
                    <a:pt x="379" y="124"/>
                  </a:moveTo>
                  <a:cubicBezTo>
                    <a:pt x="354" y="103"/>
                    <a:pt x="299" y="110"/>
                    <a:pt x="258" y="113"/>
                  </a:cubicBezTo>
                  <a:cubicBezTo>
                    <a:pt x="217" y="117"/>
                    <a:pt x="166" y="98"/>
                    <a:pt x="166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5" y="13"/>
                    <a:pt x="115" y="4"/>
                  </a:cubicBezTo>
                  <a:cubicBezTo>
                    <a:pt x="115" y="4"/>
                    <a:pt x="146" y="0"/>
                    <a:pt x="174" y="14"/>
                  </a:cubicBezTo>
                  <a:cubicBezTo>
                    <a:pt x="201" y="28"/>
                    <a:pt x="231" y="22"/>
                    <a:pt x="266" y="15"/>
                  </a:cubicBezTo>
                  <a:cubicBezTo>
                    <a:pt x="301" y="8"/>
                    <a:pt x="362" y="16"/>
                    <a:pt x="382" y="49"/>
                  </a:cubicBezTo>
                  <a:cubicBezTo>
                    <a:pt x="401" y="81"/>
                    <a:pt x="393" y="114"/>
                    <a:pt x="379" y="124"/>
                  </a:cubicBezTo>
                  <a:close/>
                </a:path>
              </a:pathLst>
            </a:custGeom>
            <a:gradFill>
              <a:gsLst>
                <a:gs pos="28000">
                  <a:srgbClr val="6313DC"/>
                </a:gs>
                <a:gs pos="100000">
                  <a:srgbClr val="1E3AD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BF4B088-9F78-4017-BB28-01D01B8E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14" y="4258241"/>
              <a:ext cx="761143" cy="908572"/>
            </a:xfrm>
            <a:custGeom>
              <a:avLst/>
              <a:gdLst>
                <a:gd name="T0" fmla="*/ 265 w 285"/>
                <a:gd name="T1" fmla="*/ 0 h 341"/>
                <a:gd name="T2" fmla="*/ 68 w 285"/>
                <a:gd name="T3" fmla="*/ 96 h 341"/>
                <a:gd name="T4" fmla="*/ 0 w 285"/>
                <a:gd name="T5" fmla="*/ 232 h 341"/>
                <a:gd name="T6" fmla="*/ 3 w 285"/>
                <a:gd name="T7" fmla="*/ 341 h 341"/>
                <a:gd name="T8" fmla="*/ 41 w 285"/>
                <a:gd name="T9" fmla="*/ 303 h 341"/>
                <a:gd name="T10" fmla="*/ 41 w 285"/>
                <a:gd name="T11" fmla="*/ 224 h 341"/>
                <a:gd name="T12" fmla="*/ 93 w 285"/>
                <a:gd name="T13" fmla="*/ 156 h 341"/>
                <a:gd name="T14" fmla="*/ 62 w 285"/>
                <a:gd name="T15" fmla="*/ 256 h 341"/>
                <a:gd name="T16" fmla="*/ 106 w 285"/>
                <a:gd name="T17" fmla="*/ 323 h 341"/>
                <a:gd name="T18" fmla="*/ 117 w 285"/>
                <a:gd name="T19" fmla="*/ 275 h 341"/>
                <a:gd name="T20" fmla="*/ 101 w 285"/>
                <a:gd name="T21" fmla="*/ 237 h 341"/>
                <a:gd name="T22" fmla="*/ 136 w 285"/>
                <a:gd name="T23" fmla="*/ 172 h 341"/>
                <a:gd name="T24" fmla="*/ 133 w 285"/>
                <a:gd name="T25" fmla="*/ 239 h 341"/>
                <a:gd name="T26" fmla="*/ 168 w 285"/>
                <a:gd name="T27" fmla="*/ 301 h 341"/>
                <a:gd name="T28" fmla="*/ 185 w 285"/>
                <a:gd name="T29" fmla="*/ 257 h 341"/>
                <a:gd name="T30" fmla="*/ 180 w 285"/>
                <a:gd name="T31" fmla="*/ 196 h 341"/>
                <a:gd name="T32" fmla="*/ 285 w 285"/>
                <a:gd name="T33" fmla="*/ 100 h 341"/>
                <a:gd name="T34" fmla="*/ 265 w 285"/>
                <a:gd name="T3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41">
                  <a:moveTo>
                    <a:pt x="265" y="0"/>
                  </a:moveTo>
                  <a:cubicBezTo>
                    <a:pt x="265" y="0"/>
                    <a:pt x="85" y="79"/>
                    <a:pt x="68" y="96"/>
                  </a:cubicBezTo>
                  <a:cubicBezTo>
                    <a:pt x="51" y="113"/>
                    <a:pt x="0" y="232"/>
                    <a:pt x="0" y="232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3" y="341"/>
                    <a:pt x="42" y="329"/>
                    <a:pt x="41" y="303"/>
                  </a:cubicBezTo>
                  <a:cubicBezTo>
                    <a:pt x="39" y="278"/>
                    <a:pt x="35" y="230"/>
                    <a:pt x="41" y="224"/>
                  </a:cubicBezTo>
                  <a:cubicBezTo>
                    <a:pt x="46" y="218"/>
                    <a:pt x="93" y="156"/>
                    <a:pt x="93" y="156"/>
                  </a:cubicBezTo>
                  <a:cubicBezTo>
                    <a:pt x="93" y="156"/>
                    <a:pt x="59" y="250"/>
                    <a:pt x="62" y="256"/>
                  </a:cubicBezTo>
                  <a:cubicBezTo>
                    <a:pt x="64" y="262"/>
                    <a:pt x="106" y="323"/>
                    <a:pt x="106" y="323"/>
                  </a:cubicBezTo>
                  <a:cubicBezTo>
                    <a:pt x="106" y="323"/>
                    <a:pt x="128" y="296"/>
                    <a:pt x="117" y="275"/>
                  </a:cubicBezTo>
                  <a:cubicBezTo>
                    <a:pt x="106" y="255"/>
                    <a:pt x="101" y="237"/>
                    <a:pt x="101" y="237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68" y="301"/>
                    <a:pt x="168" y="301"/>
                    <a:pt x="168" y="301"/>
                  </a:cubicBezTo>
                  <a:cubicBezTo>
                    <a:pt x="168" y="301"/>
                    <a:pt x="197" y="274"/>
                    <a:pt x="185" y="257"/>
                  </a:cubicBezTo>
                  <a:cubicBezTo>
                    <a:pt x="172" y="240"/>
                    <a:pt x="180" y="196"/>
                    <a:pt x="180" y="196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2C1A77F-D0D3-4856-91DD-AD841A991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100" y="3680527"/>
              <a:ext cx="387429" cy="685715"/>
            </a:xfrm>
            <a:custGeom>
              <a:avLst/>
              <a:gdLst>
                <a:gd name="T0" fmla="*/ 21 w 145"/>
                <a:gd name="T1" fmla="*/ 257 h 257"/>
                <a:gd name="T2" fmla="*/ 3 w 145"/>
                <a:gd name="T3" fmla="*/ 120 h 257"/>
                <a:gd name="T4" fmla="*/ 50 w 145"/>
                <a:gd name="T5" fmla="*/ 37 h 257"/>
                <a:gd name="T6" fmla="*/ 108 w 145"/>
                <a:gd name="T7" fmla="*/ 0 h 257"/>
                <a:gd name="T8" fmla="*/ 102 w 145"/>
                <a:gd name="T9" fmla="*/ 33 h 257"/>
                <a:gd name="T10" fmla="*/ 60 w 145"/>
                <a:gd name="T11" fmla="*/ 61 h 257"/>
                <a:gd name="T12" fmla="*/ 43 w 145"/>
                <a:gd name="T13" fmla="*/ 112 h 257"/>
                <a:gd name="T14" fmla="*/ 84 w 145"/>
                <a:gd name="T15" fmla="*/ 60 h 257"/>
                <a:gd name="T16" fmla="*/ 135 w 145"/>
                <a:gd name="T17" fmla="*/ 60 h 257"/>
                <a:gd name="T18" fmla="*/ 114 w 145"/>
                <a:gd name="T19" fmla="*/ 83 h 257"/>
                <a:gd name="T20" fmla="*/ 88 w 145"/>
                <a:gd name="T21" fmla="*/ 88 h 257"/>
                <a:gd name="T22" fmla="*/ 67 w 145"/>
                <a:gd name="T23" fmla="*/ 129 h 257"/>
                <a:gd name="T24" fmla="*/ 100 w 145"/>
                <a:gd name="T25" fmla="*/ 104 h 257"/>
                <a:gd name="T26" fmla="*/ 145 w 145"/>
                <a:gd name="T27" fmla="*/ 100 h 257"/>
                <a:gd name="T28" fmla="*/ 128 w 145"/>
                <a:gd name="T29" fmla="*/ 125 h 257"/>
                <a:gd name="T30" fmla="*/ 94 w 145"/>
                <a:gd name="T31" fmla="*/ 144 h 257"/>
                <a:gd name="T32" fmla="*/ 81 w 145"/>
                <a:gd name="T33" fmla="*/ 232 h 257"/>
                <a:gd name="T34" fmla="*/ 21 w 145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257">
                  <a:moveTo>
                    <a:pt x="21" y="257"/>
                  </a:moveTo>
                  <a:cubicBezTo>
                    <a:pt x="21" y="257"/>
                    <a:pt x="0" y="134"/>
                    <a:pt x="3" y="120"/>
                  </a:cubicBezTo>
                  <a:cubicBezTo>
                    <a:pt x="6" y="105"/>
                    <a:pt x="50" y="37"/>
                    <a:pt x="50" y="3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16" y="25"/>
                    <a:pt x="102" y="33"/>
                  </a:cubicBezTo>
                  <a:cubicBezTo>
                    <a:pt x="88" y="41"/>
                    <a:pt x="61" y="56"/>
                    <a:pt x="60" y="61"/>
                  </a:cubicBezTo>
                  <a:cubicBezTo>
                    <a:pt x="59" y="66"/>
                    <a:pt x="43" y="112"/>
                    <a:pt x="43" y="112"/>
                  </a:cubicBezTo>
                  <a:cubicBezTo>
                    <a:pt x="43" y="112"/>
                    <a:pt x="80" y="61"/>
                    <a:pt x="84" y="60"/>
                  </a:cubicBezTo>
                  <a:cubicBezTo>
                    <a:pt x="89" y="60"/>
                    <a:pt x="135" y="60"/>
                    <a:pt x="135" y="60"/>
                  </a:cubicBezTo>
                  <a:cubicBezTo>
                    <a:pt x="135" y="60"/>
                    <a:pt x="128" y="81"/>
                    <a:pt x="114" y="83"/>
                  </a:cubicBezTo>
                  <a:cubicBezTo>
                    <a:pt x="99" y="84"/>
                    <a:pt x="88" y="88"/>
                    <a:pt x="88" y="88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100"/>
                    <a:pt x="141" y="125"/>
                    <a:pt x="128" y="125"/>
                  </a:cubicBezTo>
                  <a:cubicBezTo>
                    <a:pt x="115" y="124"/>
                    <a:pt x="94" y="144"/>
                    <a:pt x="94" y="144"/>
                  </a:cubicBezTo>
                  <a:cubicBezTo>
                    <a:pt x="81" y="232"/>
                    <a:pt x="81" y="232"/>
                    <a:pt x="81" y="232"/>
                  </a:cubicBezTo>
                  <a:lnTo>
                    <a:pt x="21" y="2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F758C60-4BC8-48B0-853B-79E4FE11DEC0}"/>
                </a:ext>
              </a:extLst>
            </p:cNvPr>
            <p:cNvSpPr>
              <a:spLocks/>
            </p:cNvSpPr>
            <p:nvPr/>
          </p:nvSpPr>
          <p:spPr bwMode="auto">
            <a:xfrm rot="487774">
              <a:off x="2302872" y="4062813"/>
              <a:ext cx="1145143" cy="673715"/>
            </a:xfrm>
            <a:custGeom>
              <a:avLst/>
              <a:gdLst>
                <a:gd name="T0" fmla="*/ 82 w 428"/>
                <a:gd name="T1" fmla="*/ 54 h 253"/>
                <a:gd name="T2" fmla="*/ 282 w 428"/>
                <a:gd name="T3" fmla="*/ 41 h 253"/>
                <a:gd name="T4" fmla="*/ 326 w 428"/>
                <a:gd name="T5" fmla="*/ 235 h 253"/>
                <a:gd name="T6" fmla="*/ 59 w 428"/>
                <a:gd name="T7" fmla="*/ 170 h 253"/>
                <a:gd name="T8" fmla="*/ 82 w 428"/>
                <a:gd name="T9" fmla="*/ 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53">
                  <a:moveTo>
                    <a:pt x="82" y="54"/>
                  </a:moveTo>
                  <a:cubicBezTo>
                    <a:pt x="82" y="54"/>
                    <a:pt x="169" y="0"/>
                    <a:pt x="282" y="41"/>
                  </a:cubicBezTo>
                  <a:cubicBezTo>
                    <a:pt x="428" y="93"/>
                    <a:pt x="371" y="223"/>
                    <a:pt x="326" y="235"/>
                  </a:cubicBezTo>
                  <a:cubicBezTo>
                    <a:pt x="260" y="253"/>
                    <a:pt x="93" y="170"/>
                    <a:pt x="59" y="170"/>
                  </a:cubicBezTo>
                  <a:cubicBezTo>
                    <a:pt x="25" y="170"/>
                    <a:pt x="0" y="102"/>
                    <a:pt x="8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02D44F-972F-4278-8406-D3E44C9F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85" y="3011955"/>
              <a:ext cx="2713716" cy="2492573"/>
            </a:xfrm>
            <a:custGeom>
              <a:avLst/>
              <a:gdLst>
                <a:gd name="T0" fmla="*/ 154 w 1016"/>
                <a:gd name="T1" fmla="*/ 0 h 935"/>
                <a:gd name="T2" fmla="*/ 461 w 1016"/>
                <a:gd name="T3" fmla="*/ 248 h 935"/>
                <a:gd name="T4" fmla="*/ 785 w 1016"/>
                <a:gd name="T5" fmla="*/ 556 h 935"/>
                <a:gd name="T6" fmla="*/ 901 w 1016"/>
                <a:gd name="T7" fmla="*/ 822 h 935"/>
                <a:gd name="T8" fmla="*/ 331 w 1016"/>
                <a:gd name="T9" fmla="*/ 781 h 935"/>
                <a:gd name="T10" fmla="*/ 10 w 1016"/>
                <a:gd name="T11" fmla="*/ 204 h 935"/>
                <a:gd name="T12" fmla="*/ 154 w 1016"/>
                <a:gd name="T13" fmla="*/ 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935">
                  <a:moveTo>
                    <a:pt x="154" y="0"/>
                  </a:moveTo>
                  <a:cubicBezTo>
                    <a:pt x="154" y="0"/>
                    <a:pt x="317" y="11"/>
                    <a:pt x="461" y="248"/>
                  </a:cubicBezTo>
                  <a:cubicBezTo>
                    <a:pt x="604" y="484"/>
                    <a:pt x="785" y="556"/>
                    <a:pt x="785" y="556"/>
                  </a:cubicBezTo>
                  <a:cubicBezTo>
                    <a:pt x="785" y="556"/>
                    <a:pt x="1016" y="720"/>
                    <a:pt x="901" y="822"/>
                  </a:cubicBezTo>
                  <a:cubicBezTo>
                    <a:pt x="787" y="925"/>
                    <a:pt x="485" y="935"/>
                    <a:pt x="331" y="781"/>
                  </a:cubicBezTo>
                  <a:cubicBezTo>
                    <a:pt x="178" y="628"/>
                    <a:pt x="0" y="341"/>
                    <a:pt x="10" y="204"/>
                  </a:cubicBezTo>
                  <a:cubicBezTo>
                    <a:pt x="21" y="68"/>
                    <a:pt x="68" y="1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13F705E-7B0E-4989-B447-76E85BC850C4}"/>
              </a:ext>
            </a:extLst>
          </p:cNvPr>
          <p:cNvSpPr/>
          <p:nvPr/>
        </p:nvSpPr>
        <p:spPr>
          <a:xfrm flipH="1">
            <a:off x="1009844" y="2073517"/>
            <a:ext cx="388141" cy="388141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7247A-56C4-4D0D-A7EB-5B7C8EDC3148}"/>
              </a:ext>
            </a:extLst>
          </p:cNvPr>
          <p:cNvSpPr/>
          <p:nvPr/>
        </p:nvSpPr>
        <p:spPr>
          <a:xfrm flipH="1">
            <a:off x="3951644" y="4999877"/>
            <a:ext cx="222954" cy="222954"/>
          </a:xfrm>
          <a:prstGeom prst="ellipse">
            <a:avLst/>
          </a:prstGeom>
          <a:gradFill>
            <a:gsLst>
              <a:gs pos="0">
                <a:srgbClr val="7CEFD8"/>
              </a:gs>
              <a:gs pos="100000">
                <a:srgbClr val="6C92E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DADB6E4-A33D-42FA-AF99-6073BF0A1F07}"/>
              </a:ext>
            </a:extLst>
          </p:cNvPr>
          <p:cNvSpPr/>
          <p:nvPr/>
        </p:nvSpPr>
        <p:spPr>
          <a:xfrm>
            <a:off x="375982" y="5285454"/>
            <a:ext cx="371266" cy="371266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2153CFD-6A73-4AE2-B9B2-267A2F60EC4E}"/>
              </a:ext>
            </a:extLst>
          </p:cNvPr>
          <p:cNvSpPr/>
          <p:nvPr/>
        </p:nvSpPr>
        <p:spPr>
          <a:xfrm>
            <a:off x="4490491" y="3662315"/>
            <a:ext cx="315763" cy="315763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7381A731-66EF-4CDC-94CA-BB0DA3E7292C}"/>
              </a:ext>
            </a:extLst>
          </p:cNvPr>
          <p:cNvSpPr/>
          <p:nvPr/>
        </p:nvSpPr>
        <p:spPr>
          <a:xfrm>
            <a:off x="3659214" y="1347973"/>
            <a:ext cx="942740" cy="942740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1050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 CHỨC NĂNG</a:t>
            </a:r>
            <a:r>
              <a:rPr lang="vi-VN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 SOÁT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5257799" y="1430718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soát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lượt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vi-VN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5037558-38D7-4542-A470-5CA58221FB86}"/>
              </a:ext>
            </a:extLst>
          </p:cNvPr>
          <p:cNvSpPr txBox="1"/>
          <p:nvPr/>
        </p:nvSpPr>
        <p:spPr>
          <a:xfrm>
            <a:off x="3908342" y="1620726"/>
            <a:ext cx="43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#1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42" name="Hộp Văn bản 41">
            <a:extLst>
              <a:ext uri="{FF2B5EF4-FFF2-40B4-BE49-F238E27FC236}">
                <a16:creationId xmlns:a16="http://schemas.microsoft.com/office/drawing/2014/main" id="{15243020-0D12-4A99-80FC-CB55429A0CFC}"/>
              </a:ext>
            </a:extLst>
          </p:cNvPr>
          <p:cNvSpPr txBox="1"/>
          <p:nvPr/>
        </p:nvSpPr>
        <p:spPr>
          <a:xfrm>
            <a:off x="4715654" y="1854510"/>
            <a:ext cx="6094520" cy="517064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Nhận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dạng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đi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vào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qua camera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Nhận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dạng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đi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ra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bằng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camera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Nhận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dạng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vào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bằng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file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ảnh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Nhận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dạng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đi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ra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bằng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file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ảnh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khi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đã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đặt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chỗ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trước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Xử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khi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đã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đăng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vé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tháng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ma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hệ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Tìm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kiếm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biển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số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Cập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nhật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dữ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liệu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về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lượt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endParaRPr lang="vi-VN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30" name="Rectangle: Rounded Corners 44">
            <a:extLst>
              <a:ext uri="{FF2B5EF4-FFF2-40B4-BE49-F238E27FC236}">
                <a16:creationId xmlns:a16="http://schemas.microsoft.com/office/drawing/2014/main" id="{6D8C6DE0-5055-4DC8-9BC2-C8D17328EC3C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Rectangle 46">
            <a:extLst>
              <a:ext uri="{FF2B5EF4-FFF2-40B4-BE49-F238E27FC236}">
                <a16:creationId xmlns:a16="http://schemas.microsoft.com/office/drawing/2014/main" id="{46D32B4E-F1A8-489E-BBB1-57399C62B742}"/>
              </a:ext>
            </a:extLst>
          </p:cNvPr>
          <p:cNvSpPr/>
          <p:nvPr/>
        </p:nvSpPr>
        <p:spPr>
          <a:xfrm>
            <a:off x="926498" y="248836"/>
            <a:ext cx="3352203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06839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EAF1E36-1F6F-484C-9CA3-D7321F33C7EE}"/>
              </a:ext>
            </a:extLst>
          </p:cNvPr>
          <p:cNvSpPr/>
          <p:nvPr/>
        </p:nvSpPr>
        <p:spPr>
          <a:xfrm>
            <a:off x="493839" y="1914221"/>
            <a:ext cx="3641563" cy="3641564"/>
          </a:xfrm>
          <a:prstGeom prst="ellipse">
            <a:avLst/>
          </a:prstGeom>
          <a:gradFill flip="none" rotWithShape="1"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2700000" scaled="1"/>
            <a:tileRect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ED547-BB7E-4187-9E8C-EA8699D2D1A2}"/>
              </a:ext>
            </a:extLst>
          </p:cNvPr>
          <p:cNvGrpSpPr/>
          <p:nvPr/>
        </p:nvGrpSpPr>
        <p:grpSpPr>
          <a:xfrm>
            <a:off x="810637" y="998891"/>
            <a:ext cx="3196739" cy="5472223"/>
            <a:chOff x="209099" y="1340526"/>
            <a:chExt cx="3468002" cy="59365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571C14-2F27-4E34-B686-6E2CDCF3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528" y="3310241"/>
              <a:ext cx="1340572" cy="1498286"/>
            </a:xfrm>
            <a:custGeom>
              <a:avLst/>
              <a:gdLst>
                <a:gd name="T0" fmla="*/ 210 w 502"/>
                <a:gd name="T1" fmla="*/ 73 h 562"/>
                <a:gd name="T2" fmla="*/ 463 w 502"/>
                <a:gd name="T3" fmla="*/ 365 h 562"/>
                <a:gd name="T4" fmla="*/ 463 w 502"/>
                <a:gd name="T5" fmla="*/ 549 h 562"/>
                <a:gd name="T6" fmla="*/ 81 w 502"/>
                <a:gd name="T7" fmla="*/ 311 h 562"/>
                <a:gd name="T8" fmla="*/ 48 w 502"/>
                <a:gd name="T9" fmla="*/ 5 h 562"/>
                <a:gd name="T10" fmla="*/ 210 w 502"/>
                <a:gd name="T11" fmla="*/ 73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562">
                  <a:moveTo>
                    <a:pt x="210" y="73"/>
                  </a:moveTo>
                  <a:cubicBezTo>
                    <a:pt x="210" y="73"/>
                    <a:pt x="450" y="325"/>
                    <a:pt x="463" y="365"/>
                  </a:cubicBezTo>
                  <a:cubicBezTo>
                    <a:pt x="475" y="405"/>
                    <a:pt x="502" y="535"/>
                    <a:pt x="463" y="549"/>
                  </a:cubicBezTo>
                  <a:cubicBezTo>
                    <a:pt x="423" y="562"/>
                    <a:pt x="161" y="540"/>
                    <a:pt x="81" y="311"/>
                  </a:cubicBezTo>
                  <a:cubicBezTo>
                    <a:pt x="0" y="81"/>
                    <a:pt x="30" y="9"/>
                    <a:pt x="48" y="5"/>
                  </a:cubicBezTo>
                  <a:cubicBezTo>
                    <a:pt x="66" y="0"/>
                    <a:pt x="157" y="17"/>
                    <a:pt x="210" y="73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00A3A6C-7791-471C-A365-60A8E278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14" y="1340526"/>
              <a:ext cx="1248001" cy="2249144"/>
            </a:xfrm>
            <a:custGeom>
              <a:avLst/>
              <a:gdLst>
                <a:gd name="T0" fmla="*/ 413 w 467"/>
                <a:gd name="T1" fmla="*/ 409 h 844"/>
                <a:gd name="T2" fmla="*/ 420 w 467"/>
                <a:gd name="T3" fmla="*/ 446 h 844"/>
                <a:gd name="T4" fmla="*/ 410 w 467"/>
                <a:gd name="T5" fmla="*/ 586 h 844"/>
                <a:gd name="T6" fmla="*/ 431 w 467"/>
                <a:gd name="T7" fmla="*/ 664 h 844"/>
                <a:gd name="T8" fmla="*/ 371 w 467"/>
                <a:gd name="T9" fmla="*/ 820 h 844"/>
                <a:gd name="T10" fmla="*/ 99 w 467"/>
                <a:gd name="T11" fmla="*/ 595 h 844"/>
                <a:gd name="T12" fmla="*/ 87 w 467"/>
                <a:gd name="T13" fmla="*/ 476 h 844"/>
                <a:gd name="T14" fmla="*/ 87 w 467"/>
                <a:gd name="T15" fmla="*/ 475 h 844"/>
                <a:gd name="T16" fmla="*/ 93 w 467"/>
                <a:gd name="T17" fmla="*/ 438 h 844"/>
                <a:gd name="T18" fmla="*/ 0 w 467"/>
                <a:gd name="T19" fmla="*/ 380 h 844"/>
                <a:gd name="T20" fmla="*/ 39 w 467"/>
                <a:gd name="T21" fmla="*/ 228 h 844"/>
                <a:gd name="T22" fmla="*/ 62 w 467"/>
                <a:gd name="T23" fmla="*/ 98 h 844"/>
                <a:gd name="T24" fmla="*/ 31 w 467"/>
                <a:gd name="T25" fmla="*/ 98 h 844"/>
                <a:gd name="T26" fmla="*/ 146 w 467"/>
                <a:gd name="T27" fmla="*/ 4 h 844"/>
                <a:gd name="T28" fmla="*/ 205 w 467"/>
                <a:gd name="T29" fmla="*/ 14 h 844"/>
                <a:gd name="T30" fmla="*/ 297 w 467"/>
                <a:gd name="T31" fmla="*/ 15 h 844"/>
                <a:gd name="T32" fmla="*/ 413 w 467"/>
                <a:gd name="T33" fmla="*/ 49 h 844"/>
                <a:gd name="T34" fmla="*/ 422 w 467"/>
                <a:gd name="T35" fmla="*/ 72 h 844"/>
                <a:gd name="T36" fmla="*/ 424 w 467"/>
                <a:gd name="T37" fmla="*/ 86 h 844"/>
                <a:gd name="T38" fmla="*/ 410 w 467"/>
                <a:gd name="T39" fmla="*/ 124 h 844"/>
                <a:gd name="T40" fmla="*/ 432 w 467"/>
                <a:gd name="T41" fmla="*/ 249 h 844"/>
                <a:gd name="T42" fmla="*/ 446 w 467"/>
                <a:gd name="T43" fmla="*/ 374 h 844"/>
                <a:gd name="T44" fmla="*/ 446 w 467"/>
                <a:gd name="T45" fmla="*/ 409 h 844"/>
                <a:gd name="T46" fmla="*/ 413 w 467"/>
                <a:gd name="T47" fmla="*/ 40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844">
                  <a:moveTo>
                    <a:pt x="413" y="409"/>
                  </a:moveTo>
                  <a:cubicBezTo>
                    <a:pt x="413" y="409"/>
                    <a:pt x="425" y="426"/>
                    <a:pt x="420" y="446"/>
                  </a:cubicBezTo>
                  <a:cubicBezTo>
                    <a:pt x="415" y="465"/>
                    <a:pt x="385" y="526"/>
                    <a:pt x="410" y="586"/>
                  </a:cubicBezTo>
                  <a:cubicBezTo>
                    <a:pt x="418" y="605"/>
                    <a:pt x="427" y="633"/>
                    <a:pt x="431" y="664"/>
                  </a:cubicBezTo>
                  <a:cubicBezTo>
                    <a:pt x="441" y="728"/>
                    <a:pt x="433" y="803"/>
                    <a:pt x="371" y="820"/>
                  </a:cubicBezTo>
                  <a:cubicBezTo>
                    <a:pt x="280" y="844"/>
                    <a:pt x="123" y="754"/>
                    <a:pt x="99" y="595"/>
                  </a:cubicBezTo>
                  <a:cubicBezTo>
                    <a:pt x="91" y="536"/>
                    <a:pt x="87" y="499"/>
                    <a:pt x="87" y="476"/>
                  </a:cubicBezTo>
                  <a:cubicBezTo>
                    <a:pt x="87" y="475"/>
                    <a:pt x="87" y="475"/>
                    <a:pt x="87" y="475"/>
                  </a:cubicBezTo>
                  <a:cubicBezTo>
                    <a:pt x="86" y="437"/>
                    <a:pt x="93" y="438"/>
                    <a:pt x="93" y="438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42" y="270"/>
                    <a:pt x="39" y="228"/>
                  </a:cubicBezTo>
                  <a:cubicBezTo>
                    <a:pt x="36" y="186"/>
                    <a:pt x="19" y="171"/>
                    <a:pt x="6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46" y="13"/>
                    <a:pt x="146" y="4"/>
                  </a:cubicBezTo>
                  <a:cubicBezTo>
                    <a:pt x="146" y="4"/>
                    <a:pt x="177" y="0"/>
                    <a:pt x="205" y="14"/>
                  </a:cubicBezTo>
                  <a:cubicBezTo>
                    <a:pt x="232" y="28"/>
                    <a:pt x="262" y="22"/>
                    <a:pt x="297" y="15"/>
                  </a:cubicBezTo>
                  <a:cubicBezTo>
                    <a:pt x="332" y="8"/>
                    <a:pt x="393" y="16"/>
                    <a:pt x="413" y="49"/>
                  </a:cubicBezTo>
                  <a:cubicBezTo>
                    <a:pt x="417" y="57"/>
                    <a:pt x="421" y="65"/>
                    <a:pt x="422" y="72"/>
                  </a:cubicBezTo>
                  <a:cubicBezTo>
                    <a:pt x="423" y="77"/>
                    <a:pt x="424" y="82"/>
                    <a:pt x="424" y="86"/>
                  </a:cubicBezTo>
                  <a:cubicBezTo>
                    <a:pt x="425" y="104"/>
                    <a:pt x="418" y="118"/>
                    <a:pt x="410" y="124"/>
                  </a:cubicBezTo>
                  <a:cubicBezTo>
                    <a:pt x="410" y="124"/>
                    <a:pt x="444" y="197"/>
                    <a:pt x="432" y="249"/>
                  </a:cubicBezTo>
                  <a:cubicBezTo>
                    <a:pt x="419" y="300"/>
                    <a:pt x="412" y="315"/>
                    <a:pt x="446" y="374"/>
                  </a:cubicBezTo>
                  <a:cubicBezTo>
                    <a:pt x="446" y="374"/>
                    <a:pt x="467" y="389"/>
                    <a:pt x="446" y="409"/>
                  </a:cubicBezTo>
                  <a:cubicBezTo>
                    <a:pt x="446" y="409"/>
                    <a:pt x="436" y="417"/>
                    <a:pt x="413" y="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4D147E2-C5A1-44B2-801C-2CD2E345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242" y="1340526"/>
              <a:ext cx="1081715" cy="608572"/>
            </a:xfrm>
            <a:custGeom>
              <a:avLst/>
              <a:gdLst>
                <a:gd name="T0" fmla="*/ 405 w 405"/>
                <a:gd name="T1" fmla="*/ 86 h 228"/>
                <a:gd name="T2" fmla="*/ 178 w 405"/>
                <a:gd name="T3" fmla="*/ 98 h 228"/>
                <a:gd name="T4" fmla="*/ 114 w 405"/>
                <a:gd name="T5" fmla="*/ 186 h 228"/>
                <a:gd name="T6" fmla="*/ 20 w 405"/>
                <a:gd name="T7" fmla="*/ 228 h 228"/>
                <a:gd name="T8" fmla="*/ 43 w 405"/>
                <a:gd name="T9" fmla="*/ 98 h 228"/>
                <a:gd name="T10" fmla="*/ 12 w 405"/>
                <a:gd name="T11" fmla="*/ 98 h 228"/>
                <a:gd name="T12" fmla="*/ 127 w 405"/>
                <a:gd name="T13" fmla="*/ 4 h 228"/>
                <a:gd name="T14" fmla="*/ 186 w 405"/>
                <a:gd name="T15" fmla="*/ 14 h 228"/>
                <a:gd name="T16" fmla="*/ 278 w 405"/>
                <a:gd name="T17" fmla="*/ 15 h 228"/>
                <a:gd name="T18" fmla="*/ 394 w 405"/>
                <a:gd name="T19" fmla="*/ 49 h 228"/>
                <a:gd name="T20" fmla="*/ 403 w 405"/>
                <a:gd name="T21" fmla="*/ 72 h 228"/>
                <a:gd name="T22" fmla="*/ 405 w 405"/>
                <a:gd name="T23" fmla="*/ 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228">
                  <a:moveTo>
                    <a:pt x="405" y="86"/>
                  </a:moveTo>
                  <a:cubicBezTo>
                    <a:pt x="358" y="84"/>
                    <a:pt x="287" y="87"/>
                    <a:pt x="178" y="98"/>
                  </a:cubicBezTo>
                  <a:cubicBezTo>
                    <a:pt x="178" y="98"/>
                    <a:pt x="118" y="122"/>
                    <a:pt x="114" y="186"/>
                  </a:cubicBezTo>
                  <a:cubicBezTo>
                    <a:pt x="114" y="186"/>
                    <a:pt x="61" y="157"/>
                    <a:pt x="20" y="228"/>
                  </a:cubicBezTo>
                  <a:cubicBezTo>
                    <a:pt x="17" y="186"/>
                    <a:pt x="0" y="171"/>
                    <a:pt x="4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27" y="13"/>
                    <a:pt x="127" y="4"/>
                  </a:cubicBezTo>
                  <a:cubicBezTo>
                    <a:pt x="127" y="4"/>
                    <a:pt x="158" y="0"/>
                    <a:pt x="186" y="14"/>
                  </a:cubicBezTo>
                  <a:cubicBezTo>
                    <a:pt x="213" y="28"/>
                    <a:pt x="243" y="22"/>
                    <a:pt x="278" y="15"/>
                  </a:cubicBezTo>
                  <a:cubicBezTo>
                    <a:pt x="313" y="8"/>
                    <a:pt x="374" y="16"/>
                    <a:pt x="394" y="49"/>
                  </a:cubicBezTo>
                  <a:cubicBezTo>
                    <a:pt x="398" y="57"/>
                    <a:pt x="402" y="65"/>
                    <a:pt x="403" y="72"/>
                  </a:cubicBezTo>
                  <a:cubicBezTo>
                    <a:pt x="404" y="77"/>
                    <a:pt x="405" y="82"/>
                    <a:pt x="405" y="86"/>
                  </a:cubicBezTo>
                  <a:close/>
                </a:path>
              </a:pathLst>
            </a:custGeom>
            <a:gradFill>
              <a:gsLst>
                <a:gs pos="0">
                  <a:srgbClr val="6524DE"/>
                </a:gs>
                <a:gs pos="76000">
                  <a:srgbClr val="6524D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4DC2FE-B668-467A-B05D-874A8610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386" y="1422812"/>
              <a:ext cx="699429" cy="1808573"/>
            </a:xfrm>
            <a:custGeom>
              <a:avLst/>
              <a:gdLst>
                <a:gd name="T0" fmla="*/ 208 w 262"/>
                <a:gd name="T1" fmla="*/ 378 h 678"/>
                <a:gd name="T2" fmla="*/ 215 w 262"/>
                <a:gd name="T3" fmla="*/ 415 h 678"/>
                <a:gd name="T4" fmla="*/ 205 w 262"/>
                <a:gd name="T5" fmla="*/ 555 h 678"/>
                <a:gd name="T6" fmla="*/ 226 w 262"/>
                <a:gd name="T7" fmla="*/ 633 h 678"/>
                <a:gd name="T8" fmla="*/ 92 w 262"/>
                <a:gd name="T9" fmla="*/ 411 h 678"/>
                <a:gd name="T10" fmla="*/ 45 w 262"/>
                <a:gd name="T11" fmla="*/ 280 h 678"/>
                <a:gd name="T12" fmla="*/ 23 w 262"/>
                <a:gd name="T13" fmla="*/ 165 h 678"/>
                <a:gd name="T14" fmla="*/ 56 w 262"/>
                <a:gd name="T15" fmla="*/ 82 h 678"/>
                <a:gd name="T16" fmla="*/ 180 w 262"/>
                <a:gd name="T17" fmla="*/ 33 h 678"/>
                <a:gd name="T18" fmla="*/ 217 w 262"/>
                <a:gd name="T19" fmla="*/ 41 h 678"/>
                <a:gd name="T20" fmla="*/ 205 w 262"/>
                <a:gd name="T21" fmla="*/ 93 h 678"/>
                <a:gd name="T22" fmla="*/ 227 w 262"/>
                <a:gd name="T23" fmla="*/ 218 h 678"/>
                <a:gd name="T24" fmla="*/ 241 w 262"/>
                <a:gd name="T25" fmla="*/ 343 h 678"/>
                <a:gd name="T26" fmla="*/ 241 w 262"/>
                <a:gd name="T27" fmla="*/ 378 h 678"/>
                <a:gd name="T28" fmla="*/ 208 w 262"/>
                <a:gd name="T29" fmla="*/ 3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678">
                  <a:moveTo>
                    <a:pt x="208" y="378"/>
                  </a:moveTo>
                  <a:cubicBezTo>
                    <a:pt x="208" y="378"/>
                    <a:pt x="220" y="395"/>
                    <a:pt x="215" y="415"/>
                  </a:cubicBezTo>
                  <a:cubicBezTo>
                    <a:pt x="210" y="434"/>
                    <a:pt x="180" y="495"/>
                    <a:pt x="205" y="555"/>
                  </a:cubicBezTo>
                  <a:cubicBezTo>
                    <a:pt x="213" y="574"/>
                    <a:pt x="222" y="602"/>
                    <a:pt x="226" y="633"/>
                  </a:cubicBezTo>
                  <a:cubicBezTo>
                    <a:pt x="146" y="678"/>
                    <a:pt x="100" y="440"/>
                    <a:pt x="92" y="411"/>
                  </a:cubicBezTo>
                  <a:cubicBezTo>
                    <a:pt x="85" y="382"/>
                    <a:pt x="35" y="333"/>
                    <a:pt x="45" y="280"/>
                  </a:cubicBezTo>
                  <a:cubicBezTo>
                    <a:pt x="56" y="227"/>
                    <a:pt x="45" y="218"/>
                    <a:pt x="23" y="165"/>
                  </a:cubicBezTo>
                  <a:cubicBezTo>
                    <a:pt x="0" y="113"/>
                    <a:pt x="56" y="82"/>
                    <a:pt x="56" y="82"/>
                  </a:cubicBezTo>
                  <a:cubicBezTo>
                    <a:pt x="107" y="0"/>
                    <a:pt x="158" y="34"/>
                    <a:pt x="180" y="33"/>
                  </a:cubicBezTo>
                  <a:cubicBezTo>
                    <a:pt x="186" y="33"/>
                    <a:pt x="200" y="35"/>
                    <a:pt x="217" y="41"/>
                  </a:cubicBezTo>
                  <a:cubicBezTo>
                    <a:pt x="223" y="65"/>
                    <a:pt x="216" y="85"/>
                    <a:pt x="205" y="93"/>
                  </a:cubicBezTo>
                  <a:cubicBezTo>
                    <a:pt x="205" y="93"/>
                    <a:pt x="239" y="166"/>
                    <a:pt x="227" y="218"/>
                  </a:cubicBezTo>
                  <a:cubicBezTo>
                    <a:pt x="214" y="269"/>
                    <a:pt x="207" y="284"/>
                    <a:pt x="241" y="343"/>
                  </a:cubicBezTo>
                  <a:cubicBezTo>
                    <a:pt x="241" y="343"/>
                    <a:pt x="262" y="358"/>
                    <a:pt x="241" y="378"/>
                  </a:cubicBezTo>
                  <a:cubicBezTo>
                    <a:pt x="241" y="378"/>
                    <a:pt x="231" y="386"/>
                    <a:pt x="208" y="378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5D4840E-C693-4B8E-86D8-E3E73CEB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99" y="2329669"/>
              <a:ext cx="2883430" cy="4947431"/>
            </a:xfrm>
            <a:custGeom>
              <a:avLst/>
              <a:gdLst>
                <a:gd name="T0" fmla="*/ 904 w 1079"/>
                <a:gd name="T1" fmla="*/ 1856 h 1856"/>
                <a:gd name="T2" fmla="*/ 136 w 1079"/>
                <a:gd name="T3" fmla="*/ 1856 h 1856"/>
                <a:gd name="T4" fmla="*/ 116 w 1079"/>
                <a:gd name="T5" fmla="*/ 962 h 1856"/>
                <a:gd name="T6" fmla="*/ 449 w 1079"/>
                <a:gd name="T7" fmla="*/ 104 h 1856"/>
                <a:gd name="T8" fmla="*/ 497 w 1079"/>
                <a:gd name="T9" fmla="*/ 30 h 1856"/>
                <a:gd name="T10" fmla="*/ 526 w 1079"/>
                <a:gd name="T11" fmla="*/ 9 h 1856"/>
                <a:gd name="T12" fmla="*/ 753 w 1079"/>
                <a:gd name="T13" fmla="*/ 150 h 1856"/>
                <a:gd name="T14" fmla="*/ 823 w 1079"/>
                <a:gd name="T15" fmla="*/ 312 h 1856"/>
                <a:gd name="T16" fmla="*/ 904 w 1079"/>
                <a:gd name="T17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9" h="1856">
                  <a:moveTo>
                    <a:pt x="904" y="1856"/>
                  </a:moveTo>
                  <a:cubicBezTo>
                    <a:pt x="136" y="1856"/>
                    <a:pt x="136" y="1856"/>
                    <a:pt x="136" y="1856"/>
                  </a:cubicBezTo>
                  <a:cubicBezTo>
                    <a:pt x="125" y="1546"/>
                    <a:pt x="232" y="1684"/>
                    <a:pt x="116" y="962"/>
                  </a:cubicBezTo>
                  <a:cubicBezTo>
                    <a:pt x="0" y="241"/>
                    <a:pt x="449" y="104"/>
                    <a:pt x="449" y="104"/>
                  </a:cubicBezTo>
                  <a:cubicBezTo>
                    <a:pt x="449" y="104"/>
                    <a:pt x="481" y="60"/>
                    <a:pt x="497" y="30"/>
                  </a:cubicBezTo>
                  <a:cubicBezTo>
                    <a:pt x="512" y="0"/>
                    <a:pt x="526" y="9"/>
                    <a:pt x="526" y="9"/>
                  </a:cubicBezTo>
                  <a:cubicBezTo>
                    <a:pt x="753" y="150"/>
                    <a:pt x="753" y="150"/>
                    <a:pt x="753" y="150"/>
                  </a:cubicBezTo>
                  <a:cubicBezTo>
                    <a:pt x="780" y="202"/>
                    <a:pt x="803" y="257"/>
                    <a:pt x="823" y="312"/>
                  </a:cubicBezTo>
                  <a:cubicBezTo>
                    <a:pt x="1079" y="1007"/>
                    <a:pt x="904" y="1856"/>
                    <a:pt x="904" y="1856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A3E269-0320-4431-A8DF-43BC01E3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100" y="2329669"/>
              <a:ext cx="999430" cy="836572"/>
            </a:xfrm>
            <a:custGeom>
              <a:avLst/>
              <a:gdLst>
                <a:gd name="T0" fmla="*/ 374 w 374"/>
                <a:gd name="T1" fmla="*/ 312 h 314"/>
                <a:gd name="T2" fmla="*/ 0 w 374"/>
                <a:gd name="T3" fmla="*/ 104 h 314"/>
                <a:gd name="T4" fmla="*/ 48 w 374"/>
                <a:gd name="T5" fmla="*/ 30 h 314"/>
                <a:gd name="T6" fmla="*/ 77 w 374"/>
                <a:gd name="T7" fmla="*/ 9 h 314"/>
                <a:gd name="T8" fmla="*/ 304 w 374"/>
                <a:gd name="T9" fmla="*/ 150 h 314"/>
                <a:gd name="T10" fmla="*/ 374 w 374"/>
                <a:gd name="T11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14">
                  <a:moveTo>
                    <a:pt x="374" y="312"/>
                  </a:moveTo>
                  <a:cubicBezTo>
                    <a:pt x="222" y="314"/>
                    <a:pt x="0" y="104"/>
                    <a:pt x="0" y="104"/>
                  </a:cubicBezTo>
                  <a:cubicBezTo>
                    <a:pt x="0" y="104"/>
                    <a:pt x="32" y="60"/>
                    <a:pt x="48" y="30"/>
                  </a:cubicBezTo>
                  <a:cubicBezTo>
                    <a:pt x="63" y="0"/>
                    <a:pt x="77" y="9"/>
                    <a:pt x="77" y="9"/>
                  </a:cubicBezTo>
                  <a:cubicBezTo>
                    <a:pt x="304" y="150"/>
                    <a:pt x="304" y="150"/>
                    <a:pt x="304" y="150"/>
                  </a:cubicBezTo>
                  <a:cubicBezTo>
                    <a:pt x="331" y="202"/>
                    <a:pt x="354" y="257"/>
                    <a:pt x="374" y="312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100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8F90B1C-A4BC-499A-A3A8-6F83BFC7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385" y="1835954"/>
              <a:ext cx="258858" cy="378858"/>
            </a:xfrm>
            <a:custGeom>
              <a:avLst/>
              <a:gdLst>
                <a:gd name="T0" fmla="*/ 75 w 97"/>
                <a:gd name="T1" fmla="*/ 34 h 142"/>
                <a:gd name="T2" fmla="*/ 11 w 97"/>
                <a:gd name="T3" fmla="*/ 66 h 142"/>
                <a:gd name="T4" fmla="*/ 74 w 97"/>
                <a:gd name="T5" fmla="*/ 132 h 142"/>
                <a:gd name="T6" fmla="*/ 75 w 97"/>
                <a:gd name="T7" fmla="*/ 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42">
                  <a:moveTo>
                    <a:pt x="75" y="34"/>
                  </a:moveTo>
                  <a:cubicBezTo>
                    <a:pt x="75" y="34"/>
                    <a:pt x="22" y="0"/>
                    <a:pt x="11" y="66"/>
                  </a:cubicBezTo>
                  <a:cubicBezTo>
                    <a:pt x="0" y="132"/>
                    <a:pt x="59" y="142"/>
                    <a:pt x="74" y="132"/>
                  </a:cubicBezTo>
                  <a:cubicBezTo>
                    <a:pt x="74" y="132"/>
                    <a:pt x="97" y="82"/>
                    <a:pt x="75" y="34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870DA8A-4FAB-4AF9-8E9C-77B8A630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962" y="1895956"/>
              <a:ext cx="1001144" cy="1693715"/>
            </a:xfrm>
            <a:custGeom>
              <a:avLst/>
              <a:gdLst>
                <a:gd name="T0" fmla="*/ 284 w 375"/>
                <a:gd name="T1" fmla="*/ 612 h 636"/>
                <a:gd name="T2" fmla="*/ 12 w 375"/>
                <a:gd name="T3" fmla="*/ 387 h 636"/>
                <a:gd name="T4" fmla="*/ 0 w 375"/>
                <a:gd name="T5" fmla="*/ 268 h 636"/>
                <a:gd name="T6" fmla="*/ 0 w 375"/>
                <a:gd name="T7" fmla="*/ 267 h 636"/>
                <a:gd name="T8" fmla="*/ 6 w 375"/>
                <a:gd name="T9" fmla="*/ 230 h 636"/>
                <a:gd name="T10" fmla="*/ 36 w 375"/>
                <a:gd name="T11" fmla="*/ 12 h 636"/>
                <a:gd name="T12" fmla="*/ 64 w 375"/>
                <a:gd name="T13" fmla="*/ 62 h 636"/>
                <a:gd name="T14" fmla="*/ 173 w 375"/>
                <a:gd name="T15" fmla="*/ 216 h 636"/>
                <a:gd name="T16" fmla="*/ 226 w 375"/>
                <a:gd name="T17" fmla="*/ 205 h 636"/>
                <a:gd name="T18" fmla="*/ 326 w 375"/>
                <a:gd name="T19" fmla="*/ 201 h 636"/>
                <a:gd name="T20" fmla="*/ 333 w 375"/>
                <a:gd name="T21" fmla="*/ 238 h 636"/>
                <a:gd name="T22" fmla="*/ 323 w 375"/>
                <a:gd name="T23" fmla="*/ 378 h 636"/>
                <a:gd name="T24" fmla="*/ 284 w 375"/>
                <a:gd name="T25" fmla="*/ 6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636">
                  <a:moveTo>
                    <a:pt x="284" y="612"/>
                  </a:moveTo>
                  <a:cubicBezTo>
                    <a:pt x="193" y="636"/>
                    <a:pt x="36" y="546"/>
                    <a:pt x="12" y="387"/>
                  </a:cubicBezTo>
                  <a:cubicBezTo>
                    <a:pt x="4" y="328"/>
                    <a:pt x="0" y="291"/>
                    <a:pt x="0" y="268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" y="249"/>
                    <a:pt x="4" y="235"/>
                    <a:pt x="6" y="230"/>
                  </a:cubicBezTo>
                  <a:cubicBezTo>
                    <a:pt x="6" y="230"/>
                    <a:pt x="55" y="77"/>
                    <a:pt x="36" y="12"/>
                  </a:cubicBezTo>
                  <a:cubicBezTo>
                    <a:pt x="36" y="12"/>
                    <a:pt x="53" y="0"/>
                    <a:pt x="64" y="62"/>
                  </a:cubicBezTo>
                  <a:cubicBezTo>
                    <a:pt x="74" y="123"/>
                    <a:pt x="134" y="202"/>
                    <a:pt x="173" y="216"/>
                  </a:cubicBezTo>
                  <a:cubicBezTo>
                    <a:pt x="212" y="229"/>
                    <a:pt x="214" y="208"/>
                    <a:pt x="226" y="205"/>
                  </a:cubicBezTo>
                  <a:cubicBezTo>
                    <a:pt x="238" y="204"/>
                    <a:pt x="263" y="178"/>
                    <a:pt x="326" y="201"/>
                  </a:cubicBezTo>
                  <a:cubicBezTo>
                    <a:pt x="326" y="201"/>
                    <a:pt x="338" y="218"/>
                    <a:pt x="333" y="238"/>
                  </a:cubicBezTo>
                  <a:cubicBezTo>
                    <a:pt x="328" y="257"/>
                    <a:pt x="297" y="318"/>
                    <a:pt x="323" y="378"/>
                  </a:cubicBezTo>
                  <a:cubicBezTo>
                    <a:pt x="349" y="437"/>
                    <a:pt x="375" y="587"/>
                    <a:pt x="284" y="612"/>
                  </a:cubicBezTo>
                  <a:close/>
                </a:path>
              </a:pathLst>
            </a:custGeom>
            <a:gradFill>
              <a:gsLst>
                <a:gs pos="0">
                  <a:srgbClr val="BB7FFB"/>
                </a:gs>
                <a:gs pos="100000">
                  <a:srgbClr val="FB95E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6FA9B5-4461-4B4F-9235-D02206F6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100" y="1340526"/>
              <a:ext cx="1071430" cy="330858"/>
            </a:xfrm>
            <a:custGeom>
              <a:avLst/>
              <a:gdLst>
                <a:gd name="T0" fmla="*/ 379 w 401"/>
                <a:gd name="T1" fmla="*/ 124 h 124"/>
                <a:gd name="T2" fmla="*/ 258 w 401"/>
                <a:gd name="T3" fmla="*/ 113 h 124"/>
                <a:gd name="T4" fmla="*/ 166 w 401"/>
                <a:gd name="T5" fmla="*/ 98 h 124"/>
                <a:gd name="T6" fmla="*/ 0 w 401"/>
                <a:gd name="T7" fmla="*/ 98 h 124"/>
                <a:gd name="T8" fmla="*/ 115 w 401"/>
                <a:gd name="T9" fmla="*/ 4 h 124"/>
                <a:gd name="T10" fmla="*/ 174 w 401"/>
                <a:gd name="T11" fmla="*/ 14 h 124"/>
                <a:gd name="T12" fmla="*/ 266 w 401"/>
                <a:gd name="T13" fmla="*/ 15 h 124"/>
                <a:gd name="T14" fmla="*/ 382 w 401"/>
                <a:gd name="T15" fmla="*/ 49 h 124"/>
                <a:gd name="T16" fmla="*/ 379 w 401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24">
                  <a:moveTo>
                    <a:pt x="379" y="124"/>
                  </a:moveTo>
                  <a:cubicBezTo>
                    <a:pt x="354" y="103"/>
                    <a:pt x="299" y="110"/>
                    <a:pt x="258" y="113"/>
                  </a:cubicBezTo>
                  <a:cubicBezTo>
                    <a:pt x="217" y="117"/>
                    <a:pt x="166" y="98"/>
                    <a:pt x="166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5" y="13"/>
                    <a:pt x="115" y="4"/>
                  </a:cubicBezTo>
                  <a:cubicBezTo>
                    <a:pt x="115" y="4"/>
                    <a:pt x="146" y="0"/>
                    <a:pt x="174" y="14"/>
                  </a:cubicBezTo>
                  <a:cubicBezTo>
                    <a:pt x="201" y="28"/>
                    <a:pt x="231" y="22"/>
                    <a:pt x="266" y="15"/>
                  </a:cubicBezTo>
                  <a:cubicBezTo>
                    <a:pt x="301" y="8"/>
                    <a:pt x="362" y="16"/>
                    <a:pt x="382" y="49"/>
                  </a:cubicBezTo>
                  <a:cubicBezTo>
                    <a:pt x="401" y="81"/>
                    <a:pt x="393" y="114"/>
                    <a:pt x="379" y="124"/>
                  </a:cubicBezTo>
                  <a:close/>
                </a:path>
              </a:pathLst>
            </a:custGeom>
            <a:gradFill>
              <a:gsLst>
                <a:gs pos="28000">
                  <a:srgbClr val="6313DC"/>
                </a:gs>
                <a:gs pos="100000">
                  <a:srgbClr val="1E3AD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BF4B088-9F78-4017-BB28-01D01B8E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14" y="4258241"/>
              <a:ext cx="761143" cy="908572"/>
            </a:xfrm>
            <a:custGeom>
              <a:avLst/>
              <a:gdLst>
                <a:gd name="T0" fmla="*/ 265 w 285"/>
                <a:gd name="T1" fmla="*/ 0 h 341"/>
                <a:gd name="T2" fmla="*/ 68 w 285"/>
                <a:gd name="T3" fmla="*/ 96 h 341"/>
                <a:gd name="T4" fmla="*/ 0 w 285"/>
                <a:gd name="T5" fmla="*/ 232 h 341"/>
                <a:gd name="T6" fmla="*/ 3 w 285"/>
                <a:gd name="T7" fmla="*/ 341 h 341"/>
                <a:gd name="T8" fmla="*/ 41 w 285"/>
                <a:gd name="T9" fmla="*/ 303 h 341"/>
                <a:gd name="T10" fmla="*/ 41 w 285"/>
                <a:gd name="T11" fmla="*/ 224 h 341"/>
                <a:gd name="T12" fmla="*/ 93 w 285"/>
                <a:gd name="T13" fmla="*/ 156 h 341"/>
                <a:gd name="T14" fmla="*/ 62 w 285"/>
                <a:gd name="T15" fmla="*/ 256 h 341"/>
                <a:gd name="T16" fmla="*/ 106 w 285"/>
                <a:gd name="T17" fmla="*/ 323 h 341"/>
                <a:gd name="T18" fmla="*/ 117 w 285"/>
                <a:gd name="T19" fmla="*/ 275 h 341"/>
                <a:gd name="T20" fmla="*/ 101 w 285"/>
                <a:gd name="T21" fmla="*/ 237 h 341"/>
                <a:gd name="T22" fmla="*/ 136 w 285"/>
                <a:gd name="T23" fmla="*/ 172 h 341"/>
                <a:gd name="T24" fmla="*/ 133 w 285"/>
                <a:gd name="T25" fmla="*/ 239 h 341"/>
                <a:gd name="T26" fmla="*/ 168 w 285"/>
                <a:gd name="T27" fmla="*/ 301 h 341"/>
                <a:gd name="T28" fmla="*/ 185 w 285"/>
                <a:gd name="T29" fmla="*/ 257 h 341"/>
                <a:gd name="T30" fmla="*/ 180 w 285"/>
                <a:gd name="T31" fmla="*/ 196 h 341"/>
                <a:gd name="T32" fmla="*/ 285 w 285"/>
                <a:gd name="T33" fmla="*/ 100 h 341"/>
                <a:gd name="T34" fmla="*/ 265 w 285"/>
                <a:gd name="T3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41">
                  <a:moveTo>
                    <a:pt x="265" y="0"/>
                  </a:moveTo>
                  <a:cubicBezTo>
                    <a:pt x="265" y="0"/>
                    <a:pt x="85" y="79"/>
                    <a:pt x="68" y="96"/>
                  </a:cubicBezTo>
                  <a:cubicBezTo>
                    <a:pt x="51" y="113"/>
                    <a:pt x="0" y="232"/>
                    <a:pt x="0" y="232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3" y="341"/>
                    <a:pt x="42" y="329"/>
                    <a:pt x="41" y="303"/>
                  </a:cubicBezTo>
                  <a:cubicBezTo>
                    <a:pt x="39" y="278"/>
                    <a:pt x="35" y="230"/>
                    <a:pt x="41" y="224"/>
                  </a:cubicBezTo>
                  <a:cubicBezTo>
                    <a:pt x="46" y="218"/>
                    <a:pt x="93" y="156"/>
                    <a:pt x="93" y="156"/>
                  </a:cubicBezTo>
                  <a:cubicBezTo>
                    <a:pt x="93" y="156"/>
                    <a:pt x="59" y="250"/>
                    <a:pt x="62" y="256"/>
                  </a:cubicBezTo>
                  <a:cubicBezTo>
                    <a:pt x="64" y="262"/>
                    <a:pt x="106" y="323"/>
                    <a:pt x="106" y="323"/>
                  </a:cubicBezTo>
                  <a:cubicBezTo>
                    <a:pt x="106" y="323"/>
                    <a:pt x="128" y="296"/>
                    <a:pt x="117" y="275"/>
                  </a:cubicBezTo>
                  <a:cubicBezTo>
                    <a:pt x="106" y="255"/>
                    <a:pt x="101" y="237"/>
                    <a:pt x="101" y="237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68" y="301"/>
                    <a:pt x="168" y="301"/>
                    <a:pt x="168" y="301"/>
                  </a:cubicBezTo>
                  <a:cubicBezTo>
                    <a:pt x="168" y="301"/>
                    <a:pt x="197" y="274"/>
                    <a:pt x="185" y="257"/>
                  </a:cubicBezTo>
                  <a:cubicBezTo>
                    <a:pt x="172" y="240"/>
                    <a:pt x="180" y="196"/>
                    <a:pt x="180" y="196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2C1A77F-D0D3-4856-91DD-AD841A991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100" y="3680527"/>
              <a:ext cx="387429" cy="685715"/>
            </a:xfrm>
            <a:custGeom>
              <a:avLst/>
              <a:gdLst>
                <a:gd name="T0" fmla="*/ 21 w 145"/>
                <a:gd name="T1" fmla="*/ 257 h 257"/>
                <a:gd name="T2" fmla="*/ 3 w 145"/>
                <a:gd name="T3" fmla="*/ 120 h 257"/>
                <a:gd name="T4" fmla="*/ 50 w 145"/>
                <a:gd name="T5" fmla="*/ 37 h 257"/>
                <a:gd name="T6" fmla="*/ 108 w 145"/>
                <a:gd name="T7" fmla="*/ 0 h 257"/>
                <a:gd name="T8" fmla="*/ 102 w 145"/>
                <a:gd name="T9" fmla="*/ 33 h 257"/>
                <a:gd name="T10" fmla="*/ 60 w 145"/>
                <a:gd name="T11" fmla="*/ 61 h 257"/>
                <a:gd name="T12" fmla="*/ 43 w 145"/>
                <a:gd name="T13" fmla="*/ 112 h 257"/>
                <a:gd name="T14" fmla="*/ 84 w 145"/>
                <a:gd name="T15" fmla="*/ 60 h 257"/>
                <a:gd name="T16" fmla="*/ 135 w 145"/>
                <a:gd name="T17" fmla="*/ 60 h 257"/>
                <a:gd name="T18" fmla="*/ 114 w 145"/>
                <a:gd name="T19" fmla="*/ 83 h 257"/>
                <a:gd name="T20" fmla="*/ 88 w 145"/>
                <a:gd name="T21" fmla="*/ 88 h 257"/>
                <a:gd name="T22" fmla="*/ 67 w 145"/>
                <a:gd name="T23" fmla="*/ 129 h 257"/>
                <a:gd name="T24" fmla="*/ 100 w 145"/>
                <a:gd name="T25" fmla="*/ 104 h 257"/>
                <a:gd name="T26" fmla="*/ 145 w 145"/>
                <a:gd name="T27" fmla="*/ 100 h 257"/>
                <a:gd name="T28" fmla="*/ 128 w 145"/>
                <a:gd name="T29" fmla="*/ 125 h 257"/>
                <a:gd name="T30" fmla="*/ 94 w 145"/>
                <a:gd name="T31" fmla="*/ 144 h 257"/>
                <a:gd name="T32" fmla="*/ 81 w 145"/>
                <a:gd name="T33" fmla="*/ 232 h 257"/>
                <a:gd name="T34" fmla="*/ 21 w 145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257">
                  <a:moveTo>
                    <a:pt x="21" y="257"/>
                  </a:moveTo>
                  <a:cubicBezTo>
                    <a:pt x="21" y="257"/>
                    <a:pt x="0" y="134"/>
                    <a:pt x="3" y="120"/>
                  </a:cubicBezTo>
                  <a:cubicBezTo>
                    <a:pt x="6" y="105"/>
                    <a:pt x="50" y="37"/>
                    <a:pt x="50" y="3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16" y="25"/>
                    <a:pt x="102" y="33"/>
                  </a:cubicBezTo>
                  <a:cubicBezTo>
                    <a:pt x="88" y="41"/>
                    <a:pt x="61" y="56"/>
                    <a:pt x="60" y="61"/>
                  </a:cubicBezTo>
                  <a:cubicBezTo>
                    <a:pt x="59" y="66"/>
                    <a:pt x="43" y="112"/>
                    <a:pt x="43" y="112"/>
                  </a:cubicBezTo>
                  <a:cubicBezTo>
                    <a:pt x="43" y="112"/>
                    <a:pt x="80" y="61"/>
                    <a:pt x="84" y="60"/>
                  </a:cubicBezTo>
                  <a:cubicBezTo>
                    <a:pt x="89" y="60"/>
                    <a:pt x="135" y="60"/>
                    <a:pt x="135" y="60"/>
                  </a:cubicBezTo>
                  <a:cubicBezTo>
                    <a:pt x="135" y="60"/>
                    <a:pt x="128" y="81"/>
                    <a:pt x="114" y="83"/>
                  </a:cubicBezTo>
                  <a:cubicBezTo>
                    <a:pt x="99" y="84"/>
                    <a:pt x="88" y="88"/>
                    <a:pt x="88" y="88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100"/>
                    <a:pt x="141" y="125"/>
                    <a:pt x="128" y="125"/>
                  </a:cubicBezTo>
                  <a:cubicBezTo>
                    <a:pt x="115" y="124"/>
                    <a:pt x="94" y="144"/>
                    <a:pt x="94" y="144"/>
                  </a:cubicBezTo>
                  <a:cubicBezTo>
                    <a:pt x="81" y="232"/>
                    <a:pt x="81" y="232"/>
                    <a:pt x="81" y="232"/>
                  </a:cubicBezTo>
                  <a:lnTo>
                    <a:pt x="21" y="2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F758C60-4BC8-48B0-853B-79E4FE11DEC0}"/>
                </a:ext>
              </a:extLst>
            </p:cNvPr>
            <p:cNvSpPr>
              <a:spLocks/>
            </p:cNvSpPr>
            <p:nvPr/>
          </p:nvSpPr>
          <p:spPr bwMode="auto">
            <a:xfrm rot="487774">
              <a:off x="2302872" y="4062813"/>
              <a:ext cx="1145143" cy="673715"/>
            </a:xfrm>
            <a:custGeom>
              <a:avLst/>
              <a:gdLst>
                <a:gd name="T0" fmla="*/ 82 w 428"/>
                <a:gd name="T1" fmla="*/ 54 h 253"/>
                <a:gd name="T2" fmla="*/ 282 w 428"/>
                <a:gd name="T3" fmla="*/ 41 h 253"/>
                <a:gd name="T4" fmla="*/ 326 w 428"/>
                <a:gd name="T5" fmla="*/ 235 h 253"/>
                <a:gd name="T6" fmla="*/ 59 w 428"/>
                <a:gd name="T7" fmla="*/ 170 h 253"/>
                <a:gd name="T8" fmla="*/ 82 w 428"/>
                <a:gd name="T9" fmla="*/ 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53">
                  <a:moveTo>
                    <a:pt x="82" y="54"/>
                  </a:moveTo>
                  <a:cubicBezTo>
                    <a:pt x="82" y="54"/>
                    <a:pt x="169" y="0"/>
                    <a:pt x="282" y="41"/>
                  </a:cubicBezTo>
                  <a:cubicBezTo>
                    <a:pt x="428" y="93"/>
                    <a:pt x="371" y="223"/>
                    <a:pt x="326" y="235"/>
                  </a:cubicBezTo>
                  <a:cubicBezTo>
                    <a:pt x="260" y="253"/>
                    <a:pt x="93" y="170"/>
                    <a:pt x="59" y="170"/>
                  </a:cubicBezTo>
                  <a:cubicBezTo>
                    <a:pt x="25" y="170"/>
                    <a:pt x="0" y="102"/>
                    <a:pt x="8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02D44F-972F-4278-8406-D3E44C9F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85" y="3011955"/>
              <a:ext cx="2713716" cy="2492573"/>
            </a:xfrm>
            <a:custGeom>
              <a:avLst/>
              <a:gdLst>
                <a:gd name="T0" fmla="*/ 154 w 1016"/>
                <a:gd name="T1" fmla="*/ 0 h 935"/>
                <a:gd name="T2" fmla="*/ 461 w 1016"/>
                <a:gd name="T3" fmla="*/ 248 h 935"/>
                <a:gd name="T4" fmla="*/ 785 w 1016"/>
                <a:gd name="T5" fmla="*/ 556 h 935"/>
                <a:gd name="T6" fmla="*/ 901 w 1016"/>
                <a:gd name="T7" fmla="*/ 822 h 935"/>
                <a:gd name="T8" fmla="*/ 331 w 1016"/>
                <a:gd name="T9" fmla="*/ 781 h 935"/>
                <a:gd name="T10" fmla="*/ 10 w 1016"/>
                <a:gd name="T11" fmla="*/ 204 h 935"/>
                <a:gd name="T12" fmla="*/ 154 w 1016"/>
                <a:gd name="T13" fmla="*/ 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935">
                  <a:moveTo>
                    <a:pt x="154" y="0"/>
                  </a:moveTo>
                  <a:cubicBezTo>
                    <a:pt x="154" y="0"/>
                    <a:pt x="317" y="11"/>
                    <a:pt x="461" y="248"/>
                  </a:cubicBezTo>
                  <a:cubicBezTo>
                    <a:pt x="604" y="484"/>
                    <a:pt x="785" y="556"/>
                    <a:pt x="785" y="556"/>
                  </a:cubicBezTo>
                  <a:cubicBezTo>
                    <a:pt x="785" y="556"/>
                    <a:pt x="1016" y="720"/>
                    <a:pt x="901" y="822"/>
                  </a:cubicBezTo>
                  <a:cubicBezTo>
                    <a:pt x="787" y="925"/>
                    <a:pt x="485" y="935"/>
                    <a:pt x="331" y="781"/>
                  </a:cubicBezTo>
                  <a:cubicBezTo>
                    <a:pt x="178" y="628"/>
                    <a:pt x="0" y="341"/>
                    <a:pt x="10" y="204"/>
                  </a:cubicBezTo>
                  <a:cubicBezTo>
                    <a:pt x="21" y="68"/>
                    <a:pt x="68" y="1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13F705E-7B0E-4989-B447-76E85BC850C4}"/>
              </a:ext>
            </a:extLst>
          </p:cNvPr>
          <p:cNvSpPr/>
          <p:nvPr/>
        </p:nvSpPr>
        <p:spPr>
          <a:xfrm flipH="1">
            <a:off x="1009844" y="2073517"/>
            <a:ext cx="388141" cy="388141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7247A-56C4-4D0D-A7EB-5B7C8EDC3148}"/>
              </a:ext>
            </a:extLst>
          </p:cNvPr>
          <p:cNvSpPr/>
          <p:nvPr/>
        </p:nvSpPr>
        <p:spPr>
          <a:xfrm flipH="1">
            <a:off x="3951644" y="4999877"/>
            <a:ext cx="222954" cy="222954"/>
          </a:xfrm>
          <a:prstGeom prst="ellipse">
            <a:avLst/>
          </a:prstGeom>
          <a:gradFill>
            <a:gsLst>
              <a:gs pos="0">
                <a:srgbClr val="7CEFD8"/>
              </a:gs>
              <a:gs pos="100000">
                <a:srgbClr val="6C92E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DADB6E4-A33D-42FA-AF99-6073BF0A1F07}"/>
              </a:ext>
            </a:extLst>
          </p:cNvPr>
          <p:cNvSpPr/>
          <p:nvPr/>
        </p:nvSpPr>
        <p:spPr>
          <a:xfrm>
            <a:off x="375982" y="5285454"/>
            <a:ext cx="371266" cy="371266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2153CFD-6A73-4AE2-B9B2-267A2F60EC4E}"/>
              </a:ext>
            </a:extLst>
          </p:cNvPr>
          <p:cNvSpPr/>
          <p:nvPr/>
        </p:nvSpPr>
        <p:spPr>
          <a:xfrm>
            <a:off x="4259645" y="3202181"/>
            <a:ext cx="920267" cy="920267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7381A731-66EF-4CDC-94CA-BB0DA3E7292C}"/>
              </a:ext>
            </a:extLst>
          </p:cNvPr>
          <p:cNvSpPr/>
          <p:nvPr/>
        </p:nvSpPr>
        <p:spPr>
          <a:xfrm>
            <a:off x="3659214" y="1347973"/>
            <a:ext cx="523593" cy="523593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1050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 CHỨC NĂNG</a:t>
            </a:r>
            <a:r>
              <a:rPr lang="vi-VN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vi-VN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 </a:t>
            </a: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LÝ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5257799" y="1430718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loại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trong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bãi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xe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04AB8-EAFE-4F23-ACF5-75F4E377BF43}"/>
              </a:ext>
            </a:extLst>
          </p:cNvPr>
          <p:cNvSpPr txBox="1"/>
          <p:nvPr/>
        </p:nvSpPr>
        <p:spPr>
          <a:xfrm>
            <a:off x="4490491" y="3477648"/>
            <a:ext cx="43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</a:rPr>
              <a:t>#2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1" name="Hộp Văn bản 30">
            <a:extLst>
              <a:ext uri="{FF2B5EF4-FFF2-40B4-BE49-F238E27FC236}">
                <a16:creationId xmlns:a16="http://schemas.microsoft.com/office/drawing/2014/main" id="{D0331787-35B7-4113-B0BE-2F8734C3A3A3}"/>
              </a:ext>
            </a:extLst>
          </p:cNvPr>
          <p:cNvSpPr txBox="1"/>
          <p:nvPr/>
        </p:nvSpPr>
        <p:spPr>
          <a:xfrm>
            <a:off x="4694762" y="1866607"/>
            <a:ext cx="6094562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Thêm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mới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chỉnh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bỏ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êm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mới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chỉnh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bỏ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loại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êm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mới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chỉnh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bỏ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người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dung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Phân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quyền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người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dùng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êm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mới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chỉnh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bỏ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vé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tháng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êm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mới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chỉnh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bỏ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tức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30" name="Rectangle: Rounded Corners 44">
            <a:extLst>
              <a:ext uri="{FF2B5EF4-FFF2-40B4-BE49-F238E27FC236}">
                <a16:creationId xmlns:a16="http://schemas.microsoft.com/office/drawing/2014/main" id="{58724CCF-F875-4D44-B61C-3916E87DC996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B39966D4-E57B-452B-ACA9-EC71D5385A4A}"/>
              </a:ext>
            </a:extLst>
          </p:cNvPr>
          <p:cNvSpPr/>
          <p:nvPr/>
        </p:nvSpPr>
        <p:spPr>
          <a:xfrm>
            <a:off x="926498" y="248836"/>
            <a:ext cx="333314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33416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EAF1E36-1F6F-484C-9CA3-D7321F33C7EE}"/>
              </a:ext>
            </a:extLst>
          </p:cNvPr>
          <p:cNvSpPr/>
          <p:nvPr/>
        </p:nvSpPr>
        <p:spPr>
          <a:xfrm>
            <a:off x="493839" y="1914221"/>
            <a:ext cx="3641563" cy="3641564"/>
          </a:xfrm>
          <a:prstGeom prst="ellipse">
            <a:avLst/>
          </a:prstGeom>
          <a:gradFill>
            <a:gsLst>
              <a:gs pos="68000">
                <a:srgbClr val="7CEFD8"/>
              </a:gs>
              <a:gs pos="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ED547-BB7E-4187-9E8C-EA8699D2D1A2}"/>
              </a:ext>
            </a:extLst>
          </p:cNvPr>
          <p:cNvGrpSpPr/>
          <p:nvPr/>
        </p:nvGrpSpPr>
        <p:grpSpPr>
          <a:xfrm>
            <a:off x="762000" y="998891"/>
            <a:ext cx="3196739" cy="5472223"/>
            <a:chOff x="209099" y="1340526"/>
            <a:chExt cx="3468002" cy="59365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571C14-2F27-4E34-B686-6E2CDCF3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528" y="3310241"/>
              <a:ext cx="1340572" cy="1498286"/>
            </a:xfrm>
            <a:custGeom>
              <a:avLst/>
              <a:gdLst>
                <a:gd name="T0" fmla="*/ 210 w 502"/>
                <a:gd name="T1" fmla="*/ 73 h 562"/>
                <a:gd name="T2" fmla="*/ 463 w 502"/>
                <a:gd name="T3" fmla="*/ 365 h 562"/>
                <a:gd name="T4" fmla="*/ 463 w 502"/>
                <a:gd name="T5" fmla="*/ 549 h 562"/>
                <a:gd name="T6" fmla="*/ 81 w 502"/>
                <a:gd name="T7" fmla="*/ 311 h 562"/>
                <a:gd name="T8" fmla="*/ 48 w 502"/>
                <a:gd name="T9" fmla="*/ 5 h 562"/>
                <a:gd name="T10" fmla="*/ 210 w 502"/>
                <a:gd name="T11" fmla="*/ 73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562">
                  <a:moveTo>
                    <a:pt x="210" y="73"/>
                  </a:moveTo>
                  <a:cubicBezTo>
                    <a:pt x="210" y="73"/>
                    <a:pt x="450" y="325"/>
                    <a:pt x="463" y="365"/>
                  </a:cubicBezTo>
                  <a:cubicBezTo>
                    <a:pt x="475" y="405"/>
                    <a:pt x="502" y="535"/>
                    <a:pt x="463" y="549"/>
                  </a:cubicBezTo>
                  <a:cubicBezTo>
                    <a:pt x="423" y="562"/>
                    <a:pt x="161" y="540"/>
                    <a:pt x="81" y="311"/>
                  </a:cubicBezTo>
                  <a:cubicBezTo>
                    <a:pt x="0" y="81"/>
                    <a:pt x="30" y="9"/>
                    <a:pt x="48" y="5"/>
                  </a:cubicBezTo>
                  <a:cubicBezTo>
                    <a:pt x="66" y="0"/>
                    <a:pt x="157" y="17"/>
                    <a:pt x="210" y="73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00A3A6C-7791-471C-A365-60A8E278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14" y="1340526"/>
              <a:ext cx="1248001" cy="2249144"/>
            </a:xfrm>
            <a:custGeom>
              <a:avLst/>
              <a:gdLst>
                <a:gd name="T0" fmla="*/ 413 w 467"/>
                <a:gd name="T1" fmla="*/ 409 h 844"/>
                <a:gd name="T2" fmla="*/ 420 w 467"/>
                <a:gd name="T3" fmla="*/ 446 h 844"/>
                <a:gd name="T4" fmla="*/ 410 w 467"/>
                <a:gd name="T5" fmla="*/ 586 h 844"/>
                <a:gd name="T6" fmla="*/ 431 w 467"/>
                <a:gd name="T7" fmla="*/ 664 h 844"/>
                <a:gd name="T8" fmla="*/ 371 w 467"/>
                <a:gd name="T9" fmla="*/ 820 h 844"/>
                <a:gd name="T10" fmla="*/ 99 w 467"/>
                <a:gd name="T11" fmla="*/ 595 h 844"/>
                <a:gd name="T12" fmla="*/ 87 w 467"/>
                <a:gd name="T13" fmla="*/ 476 h 844"/>
                <a:gd name="T14" fmla="*/ 87 w 467"/>
                <a:gd name="T15" fmla="*/ 475 h 844"/>
                <a:gd name="T16" fmla="*/ 93 w 467"/>
                <a:gd name="T17" fmla="*/ 438 h 844"/>
                <a:gd name="T18" fmla="*/ 0 w 467"/>
                <a:gd name="T19" fmla="*/ 380 h 844"/>
                <a:gd name="T20" fmla="*/ 39 w 467"/>
                <a:gd name="T21" fmla="*/ 228 h 844"/>
                <a:gd name="T22" fmla="*/ 62 w 467"/>
                <a:gd name="T23" fmla="*/ 98 h 844"/>
                <a:gd name="T24" fmla="*/ 31 w 467"/>
                <a:gd name="T25" fmla="*/ 98 h 844"/>
                <a:gd name="T26" fmla="*/ 146 w 467"/>
                <a:gd name="T27" fmla="*/ 4 h 844"/>
                <a:gd name="T28" fmla="*/ 205 w 467"/>
                <a:gd name="T29" fmla="*/ 14 h 844"/>
                <a:gd name="T30" fmla="*/ 297 w 467"/>
                <a:gd name="T31" fmla="*/ 15 h 844"/>
                <a:gd name="T32" fmla="*/ 413 w 467"/>
                <a:gd name="T33" fmla="*/ 49 h 844"/>
                <a:gd name="T34" fmla="*/ 422 w 467"/>
                <a:gd name="T35" fmla="*/ 72 h 844"/>
                <a:gd name="T36" fmla="*/ 424 w 467"/>
                <a:gd name="T37" fmla="*/ 86 h 844"/>
                <a:gd name="T38" fmla="*/ 410 w 467"/>
                <a:gd name="T39" fmla="*/ 124 h 844"/>
                <a:gd name="T40" fmla="*/ 432 w 467"/>
                <a:gd name="T41" fmla="*/ 249 h 844"/>
                <a:gd name="T42" fmla="*/ 446 w 467"/>
                <a:gd name="T43" fmla="*/ 374 h 844"/>
                <a:gd name="T44" fmla="*/ 446 w 467"/>
                <a:gd name="T45" fmla="*/ 409 h 844"/>
                <a:gd name="T46" fmla="*/ 413 w 467"/>
                <a:gd name="T47" fmla="*/ 40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844">
                  <a:moveTo>
                    <a:pt x="413" y="409"/>
                  </a:moveTo>
                  <a:cubicBezTo>
                    <a:pt x="413" y="409"/>
                    <a:pt x="425" y="426"/>
                    <a:pt x="420" y="446"/>
                  </a:cubicBezTo>
                  <a:cubicBezTo>
                    <a:pt x="415" y="465"/>
                    <a:pt x="385" y="526"/>
                    <a:pt x="410" y="586"/>
                  </a:cubicBezTo>
                  <a:cubicBezTo>
                    <a:pt x="418" y="605"/>
                    <a:pt x="427" y="633"/>
                    <a:pt x="431" y="664"/>
                  </a:cubicBezTo>
                  <a:cubicBezTo>
                    <a:pt x="441" y="728"/>
                    <a:pt x="433" y="803"/>
                    <a:pt x="371" y="820"/>
                  </a:cubicBezTo>
                  <a:cubicBezTo>
                    <a:pt x="280" y="844"/>
                    <a:pt x="123" y="754"/>
                    <a:pt x="99" y="595"/>
                  </a:cubicBezTo>
                  <a:cubicBezTo>
                    <a:pt x="91" y="536"/>
                    <a:pt x="87" y="499"/>
                    <a:pt x="87" y="476"/>
                  </a:cubicBezTo>
                  <a:cubicBezTo>
                    <a:pt x="87" y="475"/>
                    <a:pt x="87" y="475"/>
                    <a:pt x="87" y="475"/>
                  </a:cubicBezTo>
                  <a:cubicBezTo>
                    <a:pt x="86" y="437"/>
                    <a:pt x="93" y="438"/>
                    <a:pt x="93" y="438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42" y="270"/>
                    <a:pt x="39" y="228"/>
                  </a:cubicBezTo>
                  <a:cubicBezTo>
                    <a:pt x="36" y="186"/>
                    <a:pt x="19" y="171"/>
                    <a:pt x="6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46" y="13"/>
                    <a:pt x="146" y="4"/>
                  </a:cubicBezTo>
                  <a:cubicBezTo>
                    <a:pt x="146" y="4"/>
                    <a:pt x="177" y="0"/>
                    <a:pt x="205" y="14"/>
                  </a:cubicBezTo>
                  <a:cubicBezTo>
                    <a:pt x="232" y="28"/>
                    <a:pt x="262" y="22"/>
                    <a:pt x="297" y="15"/>
                  </a:cubicBezTo>
                  <a:cubicBezTo>
                    <a:pt x="332" y="8"/>
                    <a:pt x="393" y="16"/>
                    <a:pt x="413" y="49"/>
                  </a:cubicBezTo>
                  <a:cubicBezTo>
                    <a:pt x="417" y="57"/>
                    <a:pt x="421" y="65"/>
                    <a:pt x="422" y="72"/>
                  </a:cubicBezTo>
                  <a:cubicBezTo>
                    <a:pt x="423" y="77"/>
                    <a:pt x="424" y="82"/>
                    <a:pt x="424" y="86"/>
                  </a:cubicBezTo>
                  <a:cubicBezTo>
                    <a:pt x="425" y="104"/>
                    <a:pt x="418" y="118"/>
                    <a:pt x="410" y="124"/>
                  </a:cubicBezTo>
                  <a:cubicBezTo>
                    <a:pt x="410" y="124"/>
                    <a:pt x="444" y="197"/>
                    <a:pt x="432" y="249"/>
                  </a:cubicBezTo>
                  <a:cubicBezTo>
                    <a:pt x="419" y="300"/>
                    <a:pt x="412" y="315"/>
                    <a:pt x="446" y="374"/>
                  </a:cubicBezTo>
                  <a:cubicBezTo>
                    <a:pt x="446" y="374"/>
                    <a:pt x="467" y="389"/>
                    <a:pt x="446" y="409"/>
                  </a:cubicBezTo>
                  <a:cubicBezTo>
                    <a:pt x="446" y="409"/>
                    <a:pt x="436" y="417"/>
                    <a:pt x="413" y="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4D147E2-C5A1-44B2-801C-2CD2E345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242" y="1340526"/>
              <a:ext cx="1081715" cy="608572"/>
            </a:xfrm>
            <a:custGeom>
              <a:avLst/>
              <a:gdLst>
                <a:gd name="T0" fmla="*/ 405 w 405"/>
                <a:gd name="T1" fmla="*/ 86 h 228"/>
                <a:gd name="T2" fmla="*/ 178 w 405"/>
                <a:gd name="T3" fmla="*/ 98 h 228"/>
                <a:gd name="T4" fmla="*/ 114 w 405"/>
                <a:gd name="T5" fmla="*/ 186 h 228"/>
                <a:gd name="T6" fmla="*/ 20 w 405"/>
                <a:gd name="T7" fmla="*/ 228 h 228"/>
                <a:gd name="T8" fmla="*/ 43 w 405"/>
                <a:gd name="T9" fmla="*/ 98 h 228"/>
                <a:gd name="T10" fmla="*/ 12 w 405"/>
                <a:gd name="T11" fmla="*/ 98 h 228"/>
                <a:gd name="T12" fmla="*/ 127 w 405"/>
                <a:gd name="T13" fmla="*/ 4 h 228"/>
                <a:gd name="T14" fmla="*/ 186 w 405"/>
                <a:gd name="T15" fmla="*/ 14 h 228"/>
                <a:gd name="T16" fmla="*/ 278 w 405"/>
                <a:gd name="T17" fmla="*/ 15 h 228"/>
                <a:gd name="T18" fmla="*/ 394 w 405"/>
                <a:gd name="T19" fmla="*/ 49 h 228"/>
                <a:gd name="T20" fmla="*/ 403 w 405"/>
                <a:gd name="T21" fmla="*/ 72 h 228"/>
                <a:gd name="T22" fmla="*/ 405 w 405"/>
                <a:gd name="T23" fmla="*/ 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228">
                  <a:moveTo>
                    <a:pt x="405" y="86"/>
                  </a:moveTo>
                  <a:cubicBezTo>
                    <a:pt x="358" y="84"/>
                    <a:pt x="287" y="87"/>
                    <a:pt x="178" y="98"/>
                  </a:cubicBezTo>
                  <a:cubicBezTo>
                    <a:pt x="178" y="98"/>
                    <a:pt x="118" y="122"/>
                    <a:pt x="114" y="186"/>
                  </a:cubicBezTo>
                  <a:cubicBezTo>
                    <a:pt x="114" y="186"/>
                    <a:pt x="61" y="157"/>
                    <a:pt x="20" y="228"/>
                  </a:cubicBezTo>
                  <a:cubicBezTo>
                    <a:pt x="17" y="186"/>
                    <a:pt x="0" y="171"/>
                    <a:pt x="4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27" y="13"/>
                    <a:pt x="127" y="4"/>
                  </a:cubicBezTo>
                  <a:cubicBezTo>
                    <a:pt x="127" y="4"/>
                    <a:pt x="158" y="0"/>
                    <a:pt x="186" y="14"/>
                  </a:cubicBezTo>
                  <a:cubicBezTo>
                    <a:pt x="213" y="28"/>
                    <a:pt x="243" y="22"/>
                    <a:pt x="278" y="15"/>
                  </a:cubicBezTo>
                  <a:cubicBezTo>
                    <a:pt x="313" y="8"/>
                    <a:pt x="374" y="16"/>
                    <a:pt x="394" y="49"/>
                  </a:cubicBezTo>
                  <a:cubicBezTo>
                    <a:pt x="398" y="57"/>
                    <a:pt x="402" y="65"/>
                    <a:pt x="403" y="72"/>
                  </a:cubicBezTo>
                  <a:cubicBezTo>
                    <a:pt x="404" y="77"/>
                    <a:pt x="405" y="82"/>
                    <a:pt x="405" y="86"/>
                  </a:cubicBezTo>
                  <a:close/>
                </a:path>
              </a:pathLst>
            </a:custGeom>
            <a:gradFill>
              <a:gsLst>
                <a:gs pos="0">
                  <a:srgbClr val="6524DE"/>
                </a:gs>
                <a:gs pos="76000">
                  <a:srgbClr val="6524D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4DC2FE-B668-467A-B05D-874A8610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386" y="1422812"/>
              <a:ext cx="699429" cy="1808573"/>
            </a:xfrm>
            <a:custGeom>
              <a:avLst/>
              <a:gdLst>
                <a:gd name="T0" fmla="*/ 208 w 262"/>
                <a:gd name="T1" fmla="*/ 378 h 678"/>
                <a:gd name="T2" fmla="*/ 215 w 262"/>
                <a:gd name="T3" fmla="*/ 415 h 678"/>
                <a:gd name="T4" fmla="*/ 205 w 262"/>
                <a:gd name="T5" fmla="*/ 555 h 678"/>
                <a:gd name="T6" fmla="*/ 226 w 262"/>
                <a:gd name="T7" fmla="*/ 633 h 678"/>
                <a:gd name="T8" fmla="*/ 92 w 262"/>
                <a:gd name="T9" fmla="*/ 411 h 678"/>
                <a:gd name="T10" fmla="*/ 45 w 262"/>
                <a:gd name="T11" fmla="*/ 280 h 678"/>
                <a:gd name="T12" fmla="*/ 23 w 262"/>
                <a:gd name="T13" fmla="*/ 165 h 678"/>
                <a:gd name="T14" fmla="*/ 56 w 262"/>
                <a:gd name="T15" fmla="*/ 82 h 678"/>
                <a:gd name="T16" fmla="*/ 180 w 262"/>
                <a:gd name="T17" fmla="*/ 33 h 678"/>
                <a:gd name="T18" fmla="*/ 217 w 262"/>
                <a:gd name="T19" fmla="*/ 41 h 678"/>
                <a:gd name="T20" fmla="*/ 205 w 262"/>
                <a:gd name="T21" fmla="*/ 93 h 678"/>
                <a:gd name="T22" fmla="*/ 227 w 262"/>
                <a:gd name="T23" fmla="*/ 218 h 678"/>
                <a:gd name="T24" fmla="*/ 241 w 262"/>
                <a:gd name="T25" fmla="*/ 343 h 678"/>
                <a:gd name="T26" fmla="*/ 241 w 262"/>
                <a:gd name="T27" fmla="*/ 378 h 678"/>
                <a:gd name="T28" fmla="*/ 208 w 262"/>
                <a:gd name="T29" fmla="*/ 3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678">
                  <a:moveTo>
                    <a:pt x="208" y="378"/>
                  </a:moveTo>
                  <a:cubicBezTo>
                    <a:pt x="208" y="378"/>
                    <a:pt x="220" y="395"/>
                    <a:pt x="215" y="415"/>
                  </a:cubicBezTo>
                  <a:cubicBezTo>
                    <a:pt x="210" y="434"/>
                    <a:pt x="180" y="495"/>
                    <a:pt x="205" y="555"/>
                  </a:cubicBezTo>
                  <a:cubicBezTo>
                    <a:pt x="213" y="574"/>
                    <a:pt x="222" y="602"/>
                    <a:pt x="226" y="633"/>
                  </a:cubicBezTo>
                  <a:cubicBezTo>
                    <a:pt x="146" y="678"/>
                    <a:pt x="100" y="440"/>
                    <a:pt x="92" y="411"/>
                  </a:cubicBezTo>
                  <a:cubicBezTo>
                    <a:pt x="85" y="382"/>
                    <a:pt x="35" y="333"/>
                    <a:pt x="45" y="280"/>
                  </a:cubicBezTo>
                  <a:cubicBezTo>
                    <a:pt x="56" y="227"/>
                    <a:pt x="45" y="218"/>
                    <a:pt x="23" y="165"/>
                  </a:cubicBezTo>
                  <a:cubicBezTo>
                    <a:pt x="0" y="113"/>
                    <a:pt x="56" y="82"/>
                    <a:pt x="56" y="82"/>
                  </a:cubicBezTo>
                  <a:cubicBezTo>
                    <a:pt x="107" y="0"/>
                    <a:pt x="158" y="34"/>
                    <a:pt x="180" y="33"/>
                  </a:cubicBezTo>
                  <a:cubicBezTo>
                    <a:pt x="186" y="33"/>
                    <a:pt x="200" y="35"/>
                    <a:pt x="217" y="41"/>
                  </a:cubicBezTo>
                  <a:cubicBezTo>
                    <a:pt x="223" y="65"/>
                    <a:pt x="216" y="85"/>
                    <a:pt x="205" y="93"/>
                  </a:cubicBezTo>
                  <a:cubicBezTo>
                    <a:pt x="205" y="93"/>
                    <a:pt x="239" y="166"/>
                    <a:pt x="227" y="218"/>
                  </a:cubicBezTo>
                  <a:cubicBezTo>
                    <a:pt x="214" y="269"/>
                    <a:pt x="207" y="284"/>
                    <a:pt x="241" y="343"/>
                  </a:cubicBezTo>
                  <a:cubicBezTo>
                    <a:pt x="241" y="343"/>
                    <a:pt x="262" y="358"/>
                    <a:pt x="241" y="378"/>
                  </a:cubicBezTo>
                  <a:cubicBezTo>
                    <a:pt x="241" y="378"/>
                    <a:pt x="231" y="386"/>
                    <a:pt x="208" y="378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5D4840E-C693-4B8E-86D8-E3E73CEB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99" y="2329669"/>
              <a:ext cx="2883430" cy="4947431"/>
            </a:xfrm>
            <a:custGeom>
              <a:avLst/>
              <a:gdLst>
                <a:gd name="T0" fmla="*/ 904 w 1079"/>
                <a:gd name="T1" fmla="*/ 1856 h 1856"/>
                <a:gd name="T2" fmla="*/ 136 w 1079"/>
                <a:gd name="T3" fmla="*/ 1856 h 1856"/>
                <a:gd name="T4" fmla="*/ 116 w 1079"/>
                <a:gd name="T5" fmla="*/ 962 h 1856"/>
                <a:gd name="T6" fmla="*/ 449 w 1079"/>
                <a:gd name="T7" fmla="*/ 104 h 1856"/>
                <a:gd name="T8" fmla="*/ 497 w 1079"/>
                <a:gd name="T9" fmla="*/ 30 h 1856"/>
                <a:gd name="T10" fmla="*/ 526 w 1079"/>
                <a:gd name="T11" fmla="*/ 9 h 1856"/>
                <a:gd name="T12" fmla="*/ 753 w 1079"/>
                <a:gd name="T13" fmla="*/ 150 h 1856"/>
                <a:gd name="T14" fmla="*/ 823 w 1079"/>
                <a:gd name="T15" fmla="*/ 312 h 1856"/>
                <a:gd name="T16" fmla="*/ 904 w 1079"/>
                <a:gd name="T17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9" h="1856">
                  <a:moveTo>
                    <a:pt x="904" y="1856"/>
                  </a:moveTo>
                  <a:cubicBezTo>
                    <a:pt x="136" y="1856"/>
                    <a:pt x="136" y="1856"/>
                    <a:pt x="136" y="1856"/>
                  </a:cubicBezTo>
                  <a:cubicBezTo>
                    <a:pt x="125" y="1546"/>
                    <a:pt x="232" y="1684"/>
                    <a:pt x="116" y="962"/>
                  </a:cubicBezTo>
                  <a:cubicBezTo>
                    <a:pt x="0" y="241"/>
                    <a:pt x="449" y="104"/>
                    <a:pt x="449" y="104"/>
                  </a:cubicBezTo>
                  <a:cubicBezTo>
                    <a:pt x="449" y="104"/>
                    <a:pt x="481" y="60"/>
                    <a:pt x="497" y="30"/>
                  </a:cubicBezTo>
                  <a:cubicBezTo>
                    <a:pt x="512" y="0"/>
                    <a:pt x="526" y="9"/>
                    <a:pt x="526" y="9"/>
                  </a:cubicBezTo>
                  <a:cubicBezTo>
                    <a:pt x="753" y="150"/>
                    <a:pt x="753" y="150"/>
                    <a:pt x="753" y="150"/>
                  </a:cubicBezTo>
                  <a:cubicBezTo>
                    <a:pt x="780" y="202"/>
                    <a:pt x="803" y="257"/>
                    <a:pt x="823" y="312"/>
                  </a:cubicBezTo>
                  <a:cubicBezTo>
                    <a:pt x="1079" y="1007"/>
                    <a:pt x="904" y="1856"/>
                    <a:pt x="904" y="1856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A3E269-0320-4431-A8DF-43BC01E3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100" y="2329669"/>
              <a:ext cx="999430" cy="836572"/>
            </a:xfrm>
            <a:custGeom>
              <a:avLst/>
              <a:gdLst>
                <a:gd name="T0" fmla="*/ 374 w 374"/>
                <a:gd name="T1" fmla="*/ 312 h 314"/>
                <a:gd name="T2" fmla="*/ 0 w 374"/>
                <a:gd name="T3" fmla="*/ 104 h 314"/>
                <a:gd name="T4" fmla="*/ 48 w 374"/>
                <a:gd name="T5" fmla="*/ 30 h 314"/>
                <a:gd name="T6" fmla="*/ 77 w 374"/>
                <a:gd name="T7" fmla="*/ 9 h 314"/>
                <a:gd name="T8" fmla="*/ 304 w 374"/>
                <a:gd name="T9" fmla="*/ 150 h 314"/>
                <a:gd name="T10" fmla="*/ 374 w 374"/>
                <a:gd name="T11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14">
                  <a:moveTo>
                    <a:pt x="374" y="312"/>
                  </a:moveTo>
                  <a:cubicBezTo>
                    <a:pt x="222" y="314"/>
                    <a:pt x="0" y="104"/>
                    <a:pt x="0" y="104"/>
                  </a:cubicBezTo>
                  <a:cubicBezTo>
                    <a:pt x="0" y="104"/>
                    <a:pt x="32" y="60"/>
                    <a:pt x="48" y="30"/>
                  </a:cubicBezTo>
                  <a:cubicBezTo>
                    <a:pt x="63" y="0"/>
                    <a:pt x="77" y="9"/>
                    <a:pt x="77" y="9"/>
                  </a:cubicBezTo>
                  <a:cubicBezTo>
                    <a:pt x="304" y="150"/>
                    <a:pt x="304" y="150"/>
                    <a:pt x="304" y="150"/>
                  </a:cubicBezTo>
                  <a:cubicBezTo>
                    <a:pt x="331" y="202"/>
                    <a:pt x="354" y="257"/>
                    <a:pt x="374" y="312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100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8F90B1C-A4BC-499A-A3A8-6F83BFC7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385" y="1835954"/>
              <a:ext cx="258858" cy="378858"/>
            </a:xfrm>
            <a:custGeom>
              <a:avLst/>
              <a:gdLst>
                <a:gd name="T0" fmla="*/ 75 w 97"/>
                <a:gd name="T1" fmla="*/ 34 h 142"/>
                <a:gd name="T2" fmla="*/ 11 w 97"/>
                <a:gd name="T3" fmla="*/ 66 h 142"/>
                <a:gd name="T4" fmla="*/ 74 w 97"/>
                <a:gd name="T5" fmla="*/ 132 h 142"/>
                <a:gd name="T6" fmla="*/ 75 w 97"/>
                <a:gd name="T7" fmla="*/ 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42">
                  <a:moveTo>
                    <a:pt x="75" y="34"/>
                  </a:moveTo>
                  <a:cubicBezTo>
                    <a:pt x="75" y="34"/>
                    <a:pt x="22" y="0"/>
                    <a:pt x="11" y="66"/>
                  </a:cubicBezTo>
                  <a:cubicBezTo>
                    <a:pt x="0" y="132"/>
                    <a:pt x="59" y="142"/>
                    <a:pt x="74" y="132"/>
                  </a:cubicBezTo>
                  <a:cubicBezTo>
                    <a:pt x="74" y="132"/>
                    <a:pt x="97" y="82"/>
                    <a:pt x="75" y="34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870DA8A-4FAB-4AF9-8E9C-77B8A630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962" y="1895956"/>
              <a:ext cx="1001144" cy="1693715"/>
            </a:xfrm>
            <a:custGeom>
              <a:avLst/>
              <a:gdLst>
                <a:gd name="T0" fmla="*/ 284 w 375"/>
                <a:gd name="T1" fmla="*/ 612 h 636"/>
                <a:gd name="T2" fmla="*/ 12 w 375"/>
                <a:gd name="T3" fmla="*/ 387 h 636"/>
                <a:gd name="T4" fmla="*/ 0 w 375"/>
                <a:gd name="T5" fmla="*/ 268 h 636"/>
                <a:gd name="T6" fmla="*/ 0 w 375"/>
                <a:gd name="T7" fmla="*/ 267 h 636"/>
                <a:gd name="T8" fmla="*/ 6 w 375"/>
                <a:gd name="T9" fmla="*/ 230 h 636"/>
                <a:gd name="T10" fmla="*/ 36 w 375"/>
                <a:gd name="T11" fmla="*/ 12 h 636"/>
                <a:gd name="T12" fmla="*/ 64 w 375"/>
                <a:gd name="T13" fmla="*/ 62 h 636"/>
                <a:gd name="T14" fmla="*/ 173 w 375"/>
                <a:gd name="T15" fmla="*/ 216 h 636"/>
                <a:gd name="T16" fmla="*/ 226 w 375"/>
                <a:gd name="T17" fmla="*/ 205 h 636"/>
                <a:gd name="T18" fmla="*/ 326 w 375"/>
                <a:gd name="T19" fmla="*/ 201 h 636"/>
                <a:gd name="T20" fmla="*/ 333 w 375"/>
                <a:gd name="T21" fmla="*/ 238 h 636"/>
                <a:gd name="T22" fmla="*/ 323 w 375"/>
                <a:gd name="T23" fmla="*/ 378 h 636"/>
                <a:gd name="T24" fmla="*/ 284 w 375"/>
                <a:gd name="T25" fmla="*/ 6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636">
                  <a:moveTo>
                    <a:pt x="284" y="612"/>
                  </a:moveTo>
                  <a:cubicBezTo>
                    <a:pt x="193" y="636"/>
                    <a:pt x="36" y="546"/>
                    <a:pt x="12" y="387"/>
                  </a:cubicBezTo>
                  <a:cubicBezTo>
                    <a:pt x="4" y="328"/>
                    <a:pt x="0" y="291"/>
                    <a:pt x="0" y="268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" y="249"/>
                    <a:pt x="4" y="235"/>
                    <a:pt x="6" y="230"/>
                  </a:cubicBezTo>
                  <a:cubicBezTo>
                    <a:pt x="6" y="230"/>
                    <a:pt x="55" y="77"/>
                    <a:pt x="36" y="12"/>
                  </a:cubicBezTo>
                  <a:cubicBezTo>
                    <a:pt x="36" y="12"/>
                    <a:pt x="53" y="0"/>
                    <a:pt x="64" y="62"/>
                  </a:cubicBezTo>
                  <a:cubicBezTo>
                    <a:pt x="74" y="123"/>
                    <a:pt x="134" y="202"/>
                    <a:pt x="173" y="216"/>
                  </a:cubicBezTo>
                  <a:cubicBezTo>
                    <a:pt x="212" y="229"/>
                    <a:pt x="214" y="208"/>
                    <a:pt x="226" y="205"/>
                  </a:cubicBezTo>
                  <a:cubicBezTo>
                    <a:pt x="238" y="204"/>
                    <a:pt x="263" y="178"/>
                    <a:pt x="326" y="201"/>
                  </a:cubicBezTo>
                  <a:cubicBezTo>
                    <a:pt x="326" y="201"/>
                    <a:pt x="338" y="218"/>
                    <a:pt x="333" y="238"/>
                  </a:cubicBezTo>
                  <a:cubicBezTo>
                    <a:pt x="328" y="257"/>
                    <a:pt x="297" y="318"/>
                    <a:pt x="323" y="378"/>
                  </a:cubicBezTo>
                  <a:cubicBezTo>
                    <a:pt x="349" y="437"/>
                    <a:pt x="375" y="587"/>
                    <a:pt x="284" y="612"/>
                  </a:cubicBezTo>
                  <a:close/>
                </a:path>
              </a:pathLst>
            </a:custGeom>
            <a:gradFill>
              <a:gsLst>
                <a:gs pos="0">
                  <a:srgbClr val="BB7FFB"/>
                </a:gs>
                <a:gs pos="100000">
                  <a:srgbClr val="FB95E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6FA9B5-4461-4B4F-9235-D02206F6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100" y="1340526"/>
              <a:ext cx="1071430" cy="330858"/>
            </a:xfrm>
            <a:custGeom>
              <a:avLst/>
              <a:gdLst>
                <a:gd name="T0" fmla="*/ 379 w 401"/>
                <a:gd name="T1" fmla="*/ 124 h 124"/>
                <a:gd name="T2" fmla="*/ 258 w 401"/>
                <a:gd name="T3" fmla="*/ 113 h 124"/>
                <a:gd name="T4" fmla="*/ 166 w 401"/>
                <a:gd name="T5" fmla="*/ 98 h 124"/>
                <a:gd name="T6" fmla="*/ 0 w 401"/>
                <a:gd name="T7" fmla="*/ 98 h 124"/>
                <a:gd name="T8" fmla="*/ 115 w 401"/>
                <a:gd name="T9" fmla="*/ 4 h 124"/>
                <a:gd name="T10" fmla="*/ 174 w 401"/>
                <a:gd name="T11" fmla="*/ 14 h 124"/>
                <a:gd name="T12" fmla="*/ 266 w 401"/>
                <a:gd name="T13" fmla="*/ 15 h 124"/>
                <a:gd name="T14" fmla="*/ 382 w 401"/>
                <a:gd name="T15" fmla="*/ 49 h 124"/>
                <a:gd name="T16" fmla="*/ 379 w 401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24">
                  <a:moveTo>
                    <a:pt x="379" y="124"/>
                  </a:moveTo>
                  <a:cubicBezTo>
                    <a:pt x="354" y="103"/>
                    <a:pt x="299" y="110"/>
                    <a:pt x="258" y="113"/>
                  </a:cubicBezTo>
                  <a:cubicBezTo>
                    <a:pt x="217" y="117"/>
                    <a:pt x="166" y="98"/>
                    <a:pt x="166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5" y="13"/>
                    <a:pt x="115" y="4"/>
                  </a:cubicBezTo>
                  <a:cubicBezTo>
                    <a:pt x="115" y="4"/>
                    <a:pt x="146" y="0"/>
                    <a:pt x="174" y="14"/>
                  </a:cubicBezTo>
                  <a:cubicBezTo>
                    <a:pt x="201" y="28"/>
                    <a:pt x="231" y="22"/>
                    <a:pt x="266" y="15"/>
                  </a:cubicBezTo>
                  <a:cubicBezTo>
                    <a:pt x="301" y="8"/>
                    <a:pt x="362" y="16"/>
                    <a:pt x="382" y="49"/>
                  </a:cubicBezTo>
                  <a:cubicBezTo>
                    <a:pt x="401" y="81"/>
                    <a:pt x="393" y="114"/>
                    <a:pt x="379" y="124"/>
                  </a:cubicBezTo>
                  <a:close/>
                </a:path>
              </a:pathLst>
            </a:custGeom>
            <a:gradFill>
              <a:gsLst>
                <a:gs pos="28000">
                  <a:srgbClr val="6313DC"/>
                </a:gs>
                <a:gs pos="100000">
                  <a:srgbClr val="1E3AD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BF4B088-9F78-4017-BB28-01D01B8E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14" y="4258241"/>
              <a:ext cx="761143" cy="908572"/>
            </a:xfrm>
            <a:custGeom>
              <a:avLst/>
              <a:gdLst>
                <a:gd name="T0" fmla="*/ 265 w 285"/>
                <a:gd name="T1" fmla="*/ 0 h 341"/>
                <a:gd name="T2" fmla="*/ 68 w 285"/>
                <a:gd name="T3" fmla="*/ 96 h 341"/>
                <a:gd name="T4" fmla="*/ 0 w 285"/>
                <a:gd name="T5" fmla="*/ 232 h 341"/>
                <a:gd name="T6" fmla="*/ 3 w 285"/>
                <a:gd name="T7" fmla="*/ 341 h 341"/>
                <a:gd name="T8" fmla="*/ 41 w 285"/>
                <a:gd name="T9" fmla="*/ 303 h 341"/>
                <a:gd name="T10" fmla="*/ 41 w 285"/>
                <a:gd name="T11" fmla="*/ 224 h 341"/>
                <a:gd name="T12" fmla="*/ 93 w 285"/>
                <a:gd name="T13" fmla="*/ 156 h 341"/>
                <a:gd name="T14" fmla="*/ 62 w 285"/>
                <a:gd name="T15" fmla="*/ 256 h 341"/>
                <a:gd name="T16" fmla="*/ 106 w 285"/>
                <a:gd name="T17" fmla="*/ 323 h 341"/>
                <a:gd name="T18" fmla="*/ 117 w 285"/>
                <a:gd name="T19" fmla="*/ 275 h 341"/>
                <a:gd name="T20" fmla="*/ 101 w 285"/>
                <a:gd name="T21" fmla="*/ 237 h 341"/>
                <a:gd name="T22" fmla="*/ 136 w 285"/>
                <a:gd name="T23" fmla="*/ 172 h 341"/>
                <a:gd name="T24" fmla="*/ 133 w 285"/>
                <a:gd name="T25" fmla="*/ 239 h 341"/>
                <a:gd name="T26" fmla="*/ 168 w 285"/>
                <a:gd name="T27" fmla="*/ 301 h 341"/>
                <a:gd name="T28" fmla="*/ 185 w 285"/>
                <a:gd name="T29" fmla="*/ 257 h 341"/>
                <a:gd name="T30" fmla="*/ 180 w 285"/>
                <a:gd name="T31" fmla="*/ 196 h 341"/>
                <a:gd name="T32" fmla="*/ 285 w 285"/>
                <a:gd name="T33" fmla="*/ 100 h 341"/>
                <a:gd name="T34" fmla="*/ 265 w 285"/>
                <a:gd name="T3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41">
                  <a:moveTo>
                    <a:pt x="265" y="0"/>
                  </a:moveTo>
                  <a:cubicBezTo>
                    <a:pt x="265" y="0"/>
                    <a:pt x="85" y="79"/>
                    <a:pt x="68" y="96"/>
                  </a:cubicBezTo>
                  <a:cubicBezTo>
                    <a:pt x="51" y="113"/>
                    <a:pt x="0" y="232"/>
                    <a:pt x="0" y="232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3" y="341"/>
                    <a:pt x="42" y="329"/>
                    <a:pt x="41" y="303"/>
                  </a:cubicBezTo>
                  <a:cubicBezTo>
                    <a:pt x="39" y="278"/>
                    <a:pt x="35" y="230"/>
                    <a:pt x="41" y="224"/>
                  </a:cubicBezTo>
                  <a:cubicBezTo>
                    <a:pt x="46" y="218"/>
                    <a:pt x="93" y="156"/>
                    <a:pt x="93" y="156"/>
                  </a:cubicBezTo>
                  <a:cubicBezTo>
                    <a:pt x="93" y="156"/>
                    <a:pt x="59" y="250"/>
                    <a:pt x="62" y="256"/>
                  </a:cubicBezTo>
                  <a:cubicBezTo>
                    <a:pt x="64" y="262"/>
                    <a:pt x="106" y="323"/>
                    <a:pt x="106" y="323"/>
                  </a:cubicBezTo>
                  <a:cubicBezTo>
                    <a:pt x="106" y="323"/>
                    <a:pt x="128" y="296"/>
                    <a:pt x="117" y="275"/>
                  </a:cubicBezTo>
                  <a:cubicBezTo>
                    <a:pt x="106" y="255"/>
                    <a:pt x="101" y="237"/>
                    <a:pt x="101" y="237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68" y="301"/>
                    <a:pt x="168" y="301"/>
                    <a:pt x="168" y="301"/>
                  </a:cubicBezTo>
                  <a:cubicBezTo>
                    <a:pt x="168" y="301"/>
                    <a:pt x="197" y="274"/>
                    <a:pt x="185" y="257"/>
                  </a:cubicBezTo>
                  <a:cubicBezTo>
                    <a:pt x="172" y="240"/>
                    <a:pt x="180" y="196"/>
                    <a:pt x="180" y="196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2C1A77F-D0D3-4856-91DD-AD841A991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100" y="3680527"/>
              <a:ext cx="387429" cy="685715"/>
            </a:xfrm>
            <a:custGeom>
              <a:avLst/>
              <a:gdLst>
                <a:gd name="T0" fmla="*/ 21 w 145"/>
                <a:gd name="T1" fmla="*/ 257 h 257"/>
                <a:gd name="T2" fmla="*/ 3 w 145"/>
                <a:gd name="T3" fmla="*/ 120 h 257"/>
                <a:gd name="T4" fmla="*/ 50 w 145"/>
                <a:gd name="T5" fmla="*/ 37 h 257"/>
                <a:gd name="T6" fmla="*/ 108 w 145"/>
                <a:gd name="T7" fmla="*/ 0 h 257"/>
                <a:gd name="T8" fmla="*/ 102 w 145"/>
                <a:gd name="T9" fmla="*/ 33 h 257"/>
                <a:gd name="T10" fmla="*/ 60 w 145"/>
                <a:gd name="T11" fmla="*/ 61 h 257"/>
                <a:gd name="T12" fmla="*/ 43 w 145"/>
                <a:gd name="T13" fmla="*/ 112 h 257"/>
                <a:gd name="T14" fmla="*/ 84 w 145"/>
                <a:gd name="T15" fmla="*/ 60 h 257"/>
                <a:gd name="T16" fmla="*/ 135 w 145"/>
                <a:gd name="T17" fmla="*/ 60 h 257"/>
                <a:gd name="T18" fmla="*/ 114 w 145"/>
                <a:gd name="T19" fmla="*/ 83 h 257"/>
                <a:gd name="T20" fmla="*/ 88 w 145"/>
                <a:gd name="T21" fmla="*/ 88 h 257"/>
                <a:gd name="T22" fmla="*/ 67 w 145"/>
                <a:gd name="T23" fmla="*/ 129 h 257"/>
                <a:gd name="T24" fmla="*/ 100 w 145"/>
                <a:gd name="T25" fmla="*/ 104 h 257"/>
                <a:gd name="T26" fmla="*/ 145 w 145"/>
                <a:gd name="T27" fmla="*/ 100 h 257"/>
                <a:gd name="T28" fmla="*/ 128 w 145"/>
                <a:gd name="T29" fmla="*/ 125 h 257"/>
                <a:gd name="T30" fmla="*/ 94 w 145"/>
                <a:gd name="T31" fmla="*/ 144 h 257"/>
                <a:gd name="T32" fmla="*/ 81 w 145"/>
                <a:gd name="T33" fmla="*/ 232 h 257"/>
                <a:gd name="T34" fmla="*/ 21 w 145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257">
                  <a:moveTo>
                    <a:pt x="21" y="257"/>
                  </a:moveTo>
                  <a:cubicBezTo>
                    <a:pt x="21" y="257"/>
                    <a:pt x="0" y="134"/>
                    <a:pt x="3" y="120"/>
                  </a:cubicBezTo>
                  <a:cubicBezTo>
                    <a:pt x="6" y="105"/>
                    <a:pt x="50" y="37"/>
                    <a:pt x="50" y="3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16" y="25"/>
                    <a:pt x="102" y="33"/>
                  </a:cubicBezTo>
                  <a:cubicBezTo>
                    <a:pt x="88" y="41"/>
                    <a:pt x="61" y="56"/>
                    <a:pt x="60" y="61"/>
                  </a:cubicBezTo>
                  <a:cubicBezTo>
                    <a:pt x="59" y="66"/>
                    <a:pt x="43" y="112"/>
                    <a:pt x="43" y="112"/>
                  </a:cubicBezTo>
                  <a:cubicBezTo>
                    <a:pt x="43" y="112"/>
                    <a:pt x="80" y="61"/>
                    <a:pt x="84" y="60"/>
                  </a:cubicBezTo>
                  <a:cubicBezTo>
                    <a:pt x="89" y="60"/>
                    <a:pt x="135" y="60"/>
                    <a:pt x="135" y="60"/>
                  </a:cubicBezTo>
                  <a:cubicBezTo>
                    <a:pt x="135" y="60"/>
                    <a:pt x="128" y="81"/>
                    <a:pt x="114" y="83"/>
                  </a:cubicBezTo>
                  <a:cubicBezTo>
                    <a:pt x="99" y="84"/>
                    <a:pt x="88" y="88"/>
                    <a:pt x="88" y="88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100"/>
                    <a:pt x="141" y="125"/>
                    <a:pt x="128" y="125"/>
                  </a:cubicBezTo>
                  <a:cubicBezTo>
                    <a:pt x="115" y="124"/>
                    <a:pt x="94" y="144"/>
                    <a:pt x="94" y="144"/>
                  </a:cubicBezTo>
                  <a:cubicBezTo>
                    <a:pt x="81" y="232"/>
                    <a:pt x="81" y="232"/>
                    <a:pt x="81" y="232"/>
                  </a:cubicBezTo>
                  <a:lnTo>
                    <a:pt x="21" y="2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F758C60-4BC8-48B0-853B-79E4FE11DEC0}"/>
                </a:ext>
              </a:extLst>
            </p:cNvPr>
            <p:cNvSpPr>
              <a:spLocks/>
            </p:cNvSpPr>
            <p:nvPr/>
          </p:nvSpPr>
          <p:spPr bwMode="auto">
            <a:xfrm rot="487774">
              <a:off x="2302872" y="4062813"/>
              <a:ext cx="1145143" cy="673715"/>
            </a:xfrm>
            <a:custGeom>
              <a:avLst/>
              <a:gdLst>
                <a:gd name="T0" fmla="*/ 82 w 428"/>
                <a:gd name="T1" fmla="*/ 54 h 253"/>
                <a:gd name="T2" fmla="*/ 282 w 428"/>
                <a:gd name="T3" fmla="*/ 41 h 253"/>
                <a:gd name="T4" fmla="*/ 326 w 428"/>
                <a:gd name="T5" fmla="*/ 235 h 253"/>
                <a:gd name="T6" fmla="*/ 59 w 428"/>
                <a:gd name="T7" fmla="*/ 170 h 253"/>
                <a:gd name="T8" fmla="*/ 82 w 428"/>
                <a:gd name="T9" fmla="*/ 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53">
                  <a:moveTo>
                    <a:pt x="82" y="54"/>
                  </a:moveTo>
                  <a:cubicBezTo>
                    <a:pt x="82" y="54"/>
                    <a:pt x="169" y="0"/>
                    <a:pt x="282" y="41"/>
                  </a:cubicBezTo>
                  <a:cubicBezTo>
                    <a:pt x="428" y="93"/>
                    <a:pt x="371" y="223"/>
                    <a:pt x="326" y="235"/>
                  </a:cubicBezTo>
                  <a:cubicBezTo>
                    <a:pt x="260" y="253"/>
                    <a:pt x="93" y="170"/>
                    <a:pt x="59" y="170"/>
                  </a:cubicBezTo>
                  <a:cubicBezTo>
                    <a:pt x="25" y="170"/>
                    <a:pt x="0" y="102"/>
                    <a:pt x="8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02D44F-972F-4278-8406-D3E44C9F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85" y="3011955"/>
              <a:ext cx="2713716" cy="2492573"/>
            </a:xfrm>
            <a:custGeom>
              <a:avLst/>
              <a:gdLst>
                <a:gd name="T0" fmla="*/ 154 w 1016"/>
                <a:gd name="T1" fmla="*/ 0 h 935"/>
                <a:gd name="T2" fmla="*/ 461 w 1016"/>
                <a:gd name="T3" fmla="*/ 248 h 935"/>
                <a:gd name="T4" fmla="*/ 785 w 1016"/>
                <a:gd name="T5" fmla="*/ 556 h 935"/>
                <a:gd name="T6" fmla="*/ 901 w 1016"/>
                <a:gd name="T7" fmla="*/ 822 h 935"/>
                <a:gd name="T8" fmla="*/ 331 w 1016"/>
                <a:gd name="T9" fmla="*/ 781 h 935"/>
                <a:gd name="T10" fmla="*/ 10 w 1016"/>
                <a:gd name="T11" fmla="*/ 204 h 935"/>
                <a:gd name="T12" fmla="*/ 154 w 1016"/>
                <a:gd name="T13" fmla="*/ 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935">
                  <a:moveTo>
                    <a:pt x="154" y="0"/>
                  </a:moveTo>
                  <a:cubicBezTo>
                    <a:pt x="154" y="0"/>
                    <a:pt x="317" y="11"/>
                    <a:pt x="461" y="248"/>
                  </a:cubicBezTo>
                  <a:cubicBezTo>
                    <a:pt x="604" y="484"/>
                    <a:pt x="785" y="556"/>
                    <a:pt x="785" y="556"/>
                  </a:cubicBezTo>
                  <a:cubicBezTo>
                    <a:pt x="785" y="556"/>
                    <a:pt x="1016" y="720"/>
                    <a:pt x="901" y="822"/>
                  </a:cubicBezTo>
                  <a:cubicBezTo>
                    <a:pt x="787" y="925"/>
                    <a:pt x="485" y="935"/>
                    <a:pt x="331" y="781"/>
                  </a:cubicBezTo>
                  <a:cubicBezTo>
                    <a:pt x="178" y="628"/>
                    <a:pt x="0" y="341"/>
                    <a:pt x="10" y="204"/>
                  </a:cubicBezTo>
                  <a:cubicBezTo>
                    <a:pt x="21" y="68"/>
                    <a:pt x="68" y="1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13F705E-7B0E-4989-B447-76E85BC850C4}"/>
              </a:ext>
            </a:extLst>
          </p:cNvPr>
          <p:cNvSpPr/>
          <p:nvPr/>
        </p:nvSpPr>
        <p:spPr>
          <a:xfrm flipH="1">
            <a:off x="1009844" y="2073517"/>
            <a:ext cx="388141" cy="388141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7247A-56C4-4D0D-A7EB-5B7C8EDC3148}"/>
              </a:ext>
            </a:extLst>
          </p:cNvPr>
          <p:cNvSpPr/>
          <p:nvPr/>
        </p:nvSpPr>
        <p:spPr>
          <a:xfrm flipH="1">
            <a:off x="3951644" y="4999877"/>
            <a:ext cx="920266" cy="920266"/>
          </a:xfrm>
          <a:prstGeom prst="ellipse">
            <a:avLst/>
          </a:prstGeom>
          <a:gradFill>
            <a:gsLst>
              <a:gs pos="0">
                <a:srgbClr val="7CEFD8"/>
              </a:gs>
              <a:gs pos="100000">
                <a:srgbClr val="6C92E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DADB6E4-A33D-42FA-AF99-6073BF0A1F07}"/>
              </a:ext>
            </a:extLst>
          </p:cNvPr>
          <p:cNvSpPr/>
          <p:nvPr/>
        </p:nvSpPr>
        <p:spPr>
          <a:xfrm>
            <a:off x="375982" y="5285454"/>
            <a:ext cx="371266" cy="371266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2153CFD-6A73-4AE2-B9B2-267A2F60EC4E}"/>
              </a:ext>
            </a:extLst>
          </p:cNvPr>
          <p:cNvSpPr/>
          <p:nvPr/>
        </p:nvSpPr>
        <p:spPr>
          <a:xfrm>
            <a:off x="4259645" y="3202181"/>
            <a:ext cx="468747" cy="468747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7381A731-66EF-4CDC-94CA-BB0DA3E7292C}"/>
              </a:ext>
            </a:extLst>
          </p:cNvPr>
          <p:cNvSpPr/>
          <p:nvPr/>
        </p:nvSpPr>
        <p:spPr>
          <a:xfrm>
            <a:off x="3659214" y="1347973"/>
            <a:ext cx="523593" cy="523593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1050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 CHỨC NĂNG</a:t>
            </a:r>
            <a:r>
              <a:rPr lang="vi-VN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 KÊ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5257799" y="1430718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theo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chí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04AB8-EAFE-4F23-ACF5-75F4E377BF43}"/>
              </a:ext>
            </a:extLst>
          </p:cNvPr>
          <p:cNvSpPr txBox="1"/>
          <p:nvPr/>
        </p:nvSpPr>
        <p:spPr>
          <a:xfrm>
            <a:off x="4199160" y="5275344"/>
            <a:ext cx="43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>
                <a:solidFill>
                  <a:schemeClr val="bg1"/>
                </a:solidFill>
              </a:rPr>
              <a:t>#3</a:t>
            </a:r>
            <a:endParaRPr lang="en-US" b="1">
              <a:solidFill>
                <a:schemeClr val="bg1"/>
              </a:solidFill>
            </a:endParaRPr>
          </a:p>
        </p:txBody>
      </p:sp>
      <p:sp>
        <p:nvSpPr>
          <p:cNvPr id="30" name="Hộp Văn bản 29">
            <a:extLst>
              <a:ext uri="{FF2B5EF4-FFF2-40B4-BE49-F238E27FC236}">
                <a16:creationId xmlns:a16="http://schemas.microsoft.com/office/drawing/2014/main" id="{8000977F-C0F6-44D5-9BB9-594B40BDC7F0}"/>
              </a:ext>
            </a:extLst>
          </p:cNvPr>
          <p:cNvSpPr txBox="1"/>
          <p:nvPr/>
        </p:nvSpPr>
        <p:spPr>
          <a:xfrm>
            <a:off x="4667154" y="1858478"/>
            <a:ext cx="6096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doanh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thu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từng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tháng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thời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gian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khách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hàng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31" name="Rectangle: Rounded Corners 44">
            <a:extLst>
              <a:ext uri="{FF2B5EF4-FFF2-40B4-BE49-F238E27FC236}">
                <a16:creationId xmlns:a16="http://schemas.microsoft.com/office/drawing/2014/main" id="{CC394509-C91C-44E0-8A63-9223065D3EB0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Rectangle 46">
            <a:extLst>
              <a:ext uri="{FF2B5EF4-FFF2-40B4-BE49-F238E27FC236}">
                <a16:creationId xmlns:a16="http://schemas.microsoft.com/office/drawing/2014/main" id="{B4A8A8F9-A636-4F11-B67D-6FB813CADDDD}"/>
              </a:ext>
            </a:extLst>
          </p:cNvPr>
          <p:cNvSpPr/>
          <p:nvPr/>
        </p:nvSpPr>
        <p:spPr>
          <a:xfrm>
            <a:off x="926498" y="248836"/>
            <a:ext cx="333314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124622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EAF1E36-1F6F-484C-9CA3-D7321F33C7EE}"/>
              </a:ext>
            </a:extLst>
          </p:cNvPr>
          <p:cNvSpPr/>
          <p:nvPr/>
        </p:nvSpPr>
        <p:spPr>
          <a:xfrm>
            <a:off x="493839" y="1914221"/>
            <a:ext cx="3641563" cy="3641564"/>
          </a:xfrm>
          <a:prstGeom prst="ellipse">
            <a:avLst/>
          </a:prstGeom>
          <a:gradFill>
            <a:gsLst>
              <a:gs pos="100000">
                <a:srgbClr val="7CEFD8"/>
              </a:gs>
              <a:gs pos="0">
                <a:srgbClr val="6672E4"/>
              </a:gs>
              <a:gs pos="3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ED547-BB7E-4187-9E8C-EA8699D2D1A2}"/>
              </a:ext>
            </a:extLst>
          </p:cNvPr>
          <p:cNvGrpSpPr/>
          <p:nvPr/>
        </p:nvGrpSpPr>
        <p:grpSpPr>
          <a:xfrm>
            <a:off x="792892" y="998891"/>
            <a:ext cx="3196739" cy="5472223"/>
            <a:chOff x="209099" y="1340526"/>
            <a:chExt cx="3468002" cy="59365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571C14-2F27-4E34-B686-6E2CDCF3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528" y="3310241"/>
              <a:ext cx="1340572" cy="1498286"/>
            </a:xfrm>
            <a:custGeom>
              <a:avLst/>
              <a:gdLst>
                <a:gd name="T0" fmla="*/ 210 w 502"/>
                <a:gd name="T1" fmla="*/ 73 h 562"/>
                <a:gd name="T2" fmla="*/ 463 w 502"/>
                <a:gd name="T3" fmla="*/ 365 h 562"/>
                <a:gd name="T4" fmla="*/ 463 w 502"/>
                <a:gd name="T5" fmla="*/ 549 h 562"/>
                <a:gd name="T6" fmla="*/ 81 w 502"/>
                <a:gd name="T7" fmla="*/ 311 h 562"/>
                <a:gd name="T8" fmla="*/ 48 w 502"/>
                <a:gd name="T9" fmla="*/ 5 h 562"/>
                <a:gd name="T10" fmla="*/ 210 w 502"/>
                <a:gd name="T11" fmla="*/ 73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562">
                  <a:moveTo>
                    <a:pt x="210" y="73"/>
                  </a:moveTo>
                  <a:cubicBezTo>
                    <a:pt x="210" y="73"/>
                    <a:pt x="450" y="325"/>
                    <a:pt x="463" y="365"/>
                  </a:cubicBezTo>
                  <a:cubicBezTo>
                    <a:pt x="475" y="405"/>
                    <a:pt x="502" y="535"/>
                    <a:pt x="463" y="549"/>
                  </a:cubicBezTo>
                  <a:cubicBezTo>
                    <a:pt x="423" y="562"/>
                    <a:pt x="161" y="540"/>
                    <a:pt x="81" y="311"/>
                  </a:cubicBezTo>
                  <a:cubicBezTo>
                    <a:pt x="0" y="81"/>
                    <a:pt x="30" y="9"/>
                    <a:pt x="48" y="5"/>
                  </a:cubicBezTo>
                  <a:cubicBezTo>
                    <a:pt x="66" y="0"/>
                    <a:pt x="157" y="17"/>
                    <a:pt x="210" y="73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00A3A6C-7791-471C-A365-60A8E278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14" y="1340526"/>
              <a:ext cx="1248001" cy="2249144"/>
            </a:xfrm>
            <a:custGeom>
              <a:avLst/>
              <a:gdLst>
                <a:gd name="T0" fmla="*/ 413 w 467"/>
                <a:gd name="T1" fmla="*/ 409 h 844"/>
                <a:gd name="T2" fmla="*/ 420 w 467"/>
                <a:gd name="T3" fmla="*/ 446 h 844"/>
                <a:gd name="T4" fmla="*/ 410 w 467"/>
                <a:gd name="T5" fmla="*/ 586 h 844"/>
                <a:gd name="T6" fmla="*/ 431 w 467"/>
                <a:gd name="T7" fmla="*/ 664 h 844"/>
                <a:gd name="T8" fmla="*/ 371 w 467"/>
                <a:gd name="T9" fmla="*/ 820 h 844"/>
                <a:gd name="T10" fmla="*/ 99 w 467"/>
                <a:gd name="T11" fmla="*/ 595 h 844"/>
                <a:gd name="T12" fmla="*/ 87 w 467"/>
                <a:gd name="T13" fmla="*/ 476 h 844"/>
                <a:gd name="T14" fmla="*/ 87 w 467"/>
                <a:gd name="T15" fmla="*/ 475 h 844"/>
                <a:gd name="T16" fmla="*/ 93 w 467"/>
                <a:gd name="T17" fmla="*/ 438 h 844"/>
                <a:gd name="T18" fmla="*/ 0 w 467"/>
                <a:gd name="T19" fmla="*/ 380 h 844"/>
                <a:gd name="T20" fmla="*/ 39 w 467"/>
                <a:gd name="T21" fmla="*/ 228 h 844"/>
                <a:gd name="T22" fmla="*/ 62 w 467"/>
                <a:gd name="T23" fmla="*/ 98 h 844"/>
                <a:gd name="T24" fmla="*/ 31 w 467"/>
                <a:gd name="T25" fmla="*/ 98 h 844"/>
                <a:gd name="T26" fmla="*/ 146 w 467"/>
                <a:gd name="T27" fmla="*/ 4 h 844"/>
                <a:gd name="T28" fmla="*/ 205 w 467"/>
                <a:gd name="T29" fmla="*/ 14 h 844"/>
                <a:gd name="T30" fmla="*/ 297 w 467"/>
                <a:gd name="T31" fmla="*/ 15 h 844"/>
                <a:gd name="T32" fmla="*/ 413 w 467"/>
                <a:gd name="T33" fmla="*/ 49 h 844"/>
                <a:gd name="T34" fmla="*/ 422 w 467"/>
                <a:gd name="T35" fmla="*/ 72 h 844"/>
                <a:gd name="T36" fmla="*/ 424 w 467"/>
                <a:gd name="T37" fmla="*/ 86 h 844"/>
                <a:gd name="T38" fmla="*/ 410 w 467"/>
                <a:gd name="T39" fmla="*/ 124 h 844"/>
                <a:gd name="T40" fmla="*/ 432 w 467"/>
                <a:gd name="T41" fmla="*/ 249 h 844"/>
                <a:gd name="T42" fmla="*/ 446 w 467"/>
                <a:gd name="T43" fmla="*/ 374 h 844"/>
                <a:gd name="T44" fmla="*/ 446 w 467"/>
                <a:gd name="T45" fmla="*/ 409 h 844"/>
                <a:gd name="T46" fmla="*/ 413 w 467"/>
                <a:gd name="T47" fmla="*/ 40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844">
                  <a:moveTo>
                    <a:pt x="413" y="409"/>
                  </a:moveTo>
                  <a:cubicBezTo>
                    <a:pt x="413" y="409"/>
                    <a:pt x="425" y="426"/>
                    <a:pt x="420" y="446"/>
                  </a:cubicBezTo>
                  <a:cubicBezTo>
                    <a:pt x="415" y="465"/>
                    <a:pt x="385" y="526"/>
                    <a:pt x="410" y="586"/>
                  </a:cubicBezTo>
                  <a:cubicBezTo>
                    <a:pt x="418" y="605"/>
                    <a:pt x="427" y="633"/>
                    <a:pt x="431" y="664"/>
                  </a:cubicBezTo>
                  <a:cubicBezTo>
                    <a:pt x="441" y="728"/>
                    <a:pt x="433" y="803"/>
                    <a:pt x="371" y="820"/>
                  </a:cubicBezTo>
                  <a:cubicBezTo>
                    <a:pt x="280" y="844"/>
                    <a:pt x="123" y="754"/>
                    <a:pt x="99" y="595"/>
                  </a:cubicBezTo>
                  <a:cubicBezTo>
                    <a:pt x="91" y="536"/>
                    <a:pt x="87" y="499"/>
                    <a:pt x="87" y="476"/>
                  </a:cubicBezTo>
                  <a:cubicBezTo>
                    <a:pt x="87" y="475"/>
                    <a:pt x="87" y="475"/>
                    <a:pt x="87" y="475"/>
                  </a:cubicBezTo>
                  <a:cubicBezTo>
                    <a:pt x="86" y="437"/>
                    <a:pt x="93" y="438"/>
                    <a:pt x="93" y="438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42" y="270"/>
                    <a:pt x="39" y="228"/>
                  </a:cubicBezTo>
                  <a:cubicBezTo>
                    <a:pt x="36" y="186"/>
                    <a:pt x="19" y="171"/>
                    <a:pt x="6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46" y="13"/>
                    <a:pt x="146" y="4"/>
                  </a:cubicBezTo>
                  <a:cubicBezTo>
                    <a:pt x="146" y="4"/>
                    <a:pt x="177" y="0"/>
                    <a:pt x="205" y="14"/>
                  </a:cubicBezTo>
                  <a:cubicBezTo>
                    <a:pt x="232" y="28"/>
                    <a:pt x="262" y="22"/>
                    <a:pt x="297" y="15"/>
                  </a:cubicBezTo>
                  <a:cubicBezTo>
                    <a:pt x="332" y="8"/>
                    <a:pt x="393" y="16"/>
                    <a:pt x="413" y="49"/>
                  </a:cubicBezTo>
                  <a:cubicBezTo>
                    <a:pt x="417" y="57"/>
                    <a:pt x="421" y="65"/>
                    <a:pt x="422" y="72"/>
                  </a:cubicBezTo>
                  <a:cubicBezTo>
                    <a:pt x="423" y="77"/>
                    <a:pt x="424" y="82"/>
                    <a:pt x="424" y="86"/>
                  </a:cubicBezTo>
                  <a:cubicBezTo>
                    <a:pt x="425" y="104"/>
                    <a:pt x="418" y="118"/>
                    <a:pt x="410" y="124"/>
                  </a:cubicBezTo>
                  <a:cubicBezTo>
                    <a:pt x="410" y="124"/>
                    <a:pt x="444" y="197"/>
                    <a:pt x="432" y="249"/>
                  </a:cubicBezTo>
                  <a:cubicBezTo>
                    <a:pt x="419" y="300"/>
                    <a:pt x="412" y="315"/>
                    <a:pt x="446" y="374"/>
                  </a:cubicBezTo>
                  <a:cubicBezTo>
                    <a:pt x="446" y="374"/>
                    <a:pt x="467" y="389"/>
                    <a:pt x="446" y="409"/>
                  </a:cubicBezTo>
                  <a:cubicBezTo>
                    <a:pt x="446" y="409"/>
                    <a:pt x="436" y="417"/>
                    <a:pt x="413" y="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4D147E2-C5A1-44B2-801C-2CD2E345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242" y="1340526"/>
              <a:ext cx="1081715" cy="608572"/>
            </a:xfrm>
            <a:custGeom>
              <a:avLst/>
              <a:gdLst>
                <a:gd name="T0" fmla="*/ 405 w 405"/>
                <a:gd name="T1" fmla="*/ 86 h 228"/>
                <a:gd name="T2" fmla="*/ 178 w 405"/>
                <a:gd name="T3" fmla="*/ 98 h 228"/>
                <a:gd name="T4" fmla="*/ 114 w 405"/>
                <a:gd name="T5" fmla="*/ 186 h 228"/>
                <a:gd name="T6" fmla="*/ 20 w 405"/>
                <a:gd name="T7" fmla="*/ 228 h 228"/>
                <a:gd name="T8" fmla="*/ 43 w 405"/>
                <a:gd name="T9" fmla="*/ 98 h 228"/>
                <a:gd name="T10" fmla="*/ 12 w 405"/>
                <a:gd name="T11" fmla="*/ 98 h 228"/>
                <a:gd name="T12" fmla="*/ 127 w 405"/>
                <a:gd name="T13" fmla="*/ 4 h 228"/>
                <a:gd name="T14" fmla="*/ 186 w 405"/>
                <a:gd name="T15" fmla="*/ 14 h 228"/>
                <a:gd name="T16" fmla="*/ 278 w 405"/>
                <a:gd name="T17" fmla="*/ 15 h 228"/>
                <a:gd name="T18" fmla="*/ 394 w 405"/>
                <a:gd name="T19" fmla="*/ 49 h 228"/>
                <a:gd name="T20" fmla="*/ 403 w 405"/>
                <a:gd name="T21" fmla="*/ 72 h 228"/>
                <a:gd name="T22" fmla="*/ 405 w 405"/>
                <a:gd name="T23" fmla="*/ 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228">
                  <a:moveTo>
                    <a:pt x="405" y="86"/>
                  </a:moveTo>
                  <a:cubicBezTo>
                    <a:pt x="358" y="84"/>
                    <a:pt x="287" y="87"/>
                    <a:pt x="178" y="98"/>
                  </a:cubicBezTo>
                  <a:cubicBezTo>
                    <a:pt x="178" y="98"/>
                    <a:pt x="118" y="122"/>
                    <a:pt x="114" y="186"/>
                  </a:cubicBezTo>
                  <a:cubicBezTo>
                    <a:pt x="114" y="186"/>
                    <a:pt x="61" y="157"/>
                    <a:pt x="20" y="228"/>
                  </a:cubicBezTo>
                  <a:cubicBezTo>
                    <a:pt x="17" y="186"/>
                    <a:pt x="0" y="171"/>
                    <a:pt x="4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27" y="13"/>
                    <a:pt x="127" y="4"/>
                  </a:cubicBezTo>
                  <a:cubicBezTo>
                    <a:pt x="127" y="4"/>
                    <a:pt x="158" y="0"/>
                    <a:pt x="186" y="14"/>
                  </a:cubicBezTo>
                  <a:cubicBezTo>
                    <a:pt x="213" y="28"/>
                    <a:pt x="243" y="22"/>
                    <a:pt x="278" y="15"/>
                  </a:cubicBezTo>
                  <a:cubicBezTo>
                    <a:pt x="313" y="8"/>
                    <a:pt x="374" y="16"/>
                    <a:pt x="394" y="49"/>
                  </a:cubicBezTo>
                  <a:cubicBezTo>
                    <a:pt x="398" y="57"/>
                    <a:pt x="402" y="65"/>
                    <a:pt x="403" y="72"/>
                  </a:cubicBezTo>
                  <a:cubicBezTo>
                    <a:pt x="404" y="77"/>
                    <a:pt x="405" y="82"/>
                    <a:pt x="405" y="86"/>
                  </a:cubicBezTo>
                  <a:close/>
                </a:path>
              </a:pathLst>
            </a:custGeom>
            <a:gradFill>
              <a:gsLst>
                <a:gs pos="0">
                  <a:srgbClr val="6524DE"/>
                </a:gs>
                <a:gs pos="76000">
                  <a:srgbClr val="6524D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4DC2FE-B668-467A-B05D-874A8610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386" y="1422812"/>
              <a:ext cx="699429" cy="1808573"/>
            </a:xfrm>
            <a:custGeom>
              <a:avLst/>
              <a:gdLst>
                <a:gd name="T0" fmla="*/ 208 w 262"/>
                <a:gd name="T1" fmla="*/ 378 h 678"/>
                <a:gd name="T2" fmla="*/ 215 w 262"/>
                <a:gd name="T3" fmla="*/ 415 h 678"/>
                <a:gd name="T4" fmla="*/ 205 w 262"/>
                <a:gd name="T5" fmla="*/ 555 h 678"/>
                <a:gd name="T6" fmla="*/ 226 w 262"/>
                <a:gd name="T7" fmla="*/ 633 h 678"/>
                <a:gd name="T8" fmla="*/ 92 w 262"/>
                <a:gd name="T9" fmla="*/ 411 h 678"/>
                <a:gd name="T10" fmla="*/ 45 w 262"/>
                <a:gd name="T11" fmla="*/ 280 h 678"/>
                <a:gd name="T12" fmla="*/ 23 w 262"/>
                <a:gd name="T13" fmla="*/ 165 h 678"/>
                <a:gd name="T14" fmla="*/ 56 w 262"/>
                <a:gd name="T15" fmla="*/ 82 h 678"/>
                <a:gd name="T16" fmla="*/ 180 w 262"/>
                <a:gd name="T17" fmla="*/ 33 h 678"/>
                <a:gd name="T18" fmla="*/ 217 w 262"/>
                <a:gd name="T19" fmla="*/ 41 h 678"/>
                <a:gd name="T20" fmla="*/ 205 w 262"/>
                <a:gd name="T21" fmla="*/ 93 h 678"/>
                <a:gd name="T22" fmla="*/ 227 w 262"/>
                <a:gd name="T23" fmla="*/ 218 h 678"/>
                <a:gd name="T24" fmla="*/ 241 w 262"/>
                <a:gd name="T25" fmla="*/ 343 h 678"/>
                <a:gd name="T26" fmla="*/ 241 w 262"/>
                <a:gd name="T27" fmla="*/ 378 h 678"/>
                <a:gd name="T28" fmla="*/ 208 w 262"/>
                <a:gd name="T29" fmla="*/ 3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678">
                  <a:moveTo>
                    <a:pt x="208" y="378"/>
                  </a:moveTo>
                  <a:cubicBezTo>
                    <a:pt x="208" y="378"/>
                    <a:pt x="220" y="395"/>
                    <a:pt x="215" y="415"/>
                  </a:cubicBezTo>
                  <a:cubicBezTo>
                    <a:pt x="210" y="434"/>
                    <a:pt x="180" y="495"/>
                    <a:pt x="205" y="555"/>
                  </a:cubicBezTo>
                  <a:cubicBezTo>
                    <a:pt x="213" y="574"/>
                    <a:pt x="222" y="602"/>
                    <a:pt x="226" y="633"/>
                  </a:cubicBezTo>
                  <a:cubicBezTo>
                    <a:pt x="146" y="678"/>
                    <a:pt x="100" y="440"/>
                    <a:pt x="92" y="411"/>
                  </a:cubicBezTo>
                  <a:cubicBezTo>
                    <a:pt x="85" y="382"/>
                    <a:pt x="35" y="333"/>
                    <a:pt x="45" y="280"/>
                  </a:cubicBezTo>
                  <a:cubicBezTo>
                    <a:pt x="56" y="227"/>
                    <a:pt x="45" y="218"/>
                    <a:pt x="23" y="165"/>
                  </a:cubicBezTo>
                  <a:cubicBezTo>
                    <a:pt x="0" y="113"/>
                    <a:pt x="56" y="82"/>
                    <a:pt x="56" y="82"/>
                  </a:cubicBezTo>
                  <a:cubicBezTo>
                    <a:pt x="107" y="0"/>
                    <a:pt x="158" y="34"/>
                    <a:pt x="180" y="33"/>
                  </a:cubicBezTo>
                  <a:cubicBezTo>
                    <a:pt x="186" y="33"/>
                    <a:pt x="200" y="35"/>
                    <a:pt x="217" y="41"/>
                  </a:cubicBezTo>
                  <a:cubicBezTo>
                    <a:pt x="223" y="65"/>
                    <a:pt x="216" y="85"/>
                    <a:pt x="205" y="93"/>
                  </a:cubicBezTo>
                  <a:cubicBezTo>
                    <a:pt x="205" y="93"/>
                    <a:pt x="239" y="166"/>
                    <a:pt x="227" y="218"/>
                  </a:cubicBezTo>
                  <a:cubicBezTo>
                    <a:pt x="214" y="269"/>
                    <a:pt x="207" y="284"/>
                    <a:pt x="241" y="343"/>
                  </a:cubicBezTo>
                  <a:cubicBezTo>
                    <a:pt x="241" y="343"/>
                    <a:pt x="262" y="358"/>
                    <a:pt x="241" y="378"/>
                  </a:cubicBezTo>
                  <a:cubicBezTo>
                    <a:pt x="241" y="378"/>
                    <a:pt x="231" y="386"/>
                    <a:pt x="208" y="378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5D4840E-C693-4B8E-86D8-E3E73CEB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99" y="2329669"/>
              <a:ext cx="2883430" cy="4947431"/>
            </a:xfrm>
            <a:custGeom>
              <a:avLst/>
              <a:gdLst>
                <a:gd name="T0" fmla="*/ 904 w 1079"/>
                <a:gd name="T1" fmla="*/ 1856 h 1856"/>
                <a:gd name="T2" fmla="*/ 136 w 1079"/>
                <a:gd name="T3" fmla="*/ 1856 h 1856"/>
                <a:gd name="T4" fmla="*/ 116 w 1079"/>
                <a:gd name="T5" fmla="*/ 962 h 1856"/>
                <a:gd name="T6" fmla="*/ 449 w 1079"/>
                <a:gd name="T7" fmla="*/ 104 h 1856"/>
                <a:gd name="T8" fmla="*/ 497 w 1079"/>
                <a:gd name="T9" fmla="*/ 30 h 1856"/>
                <a:gd name="T10" fmla="*/ 526 w 1079"/>
                <a:gd name="T11" fmla="*/ 9 h 1856"/>
                <a:gd name="T12" fmla="*/ 753 w 1079"/>
                <a:gd name="T13" fmla="*/ 150 h 1856"/>
                <a:gd name="T14" fmla="*/ 823 w 1079"/>
                <a:gd name="T15" fmla="*/ 312 h 1856"/>
                <a:gd name="T16" fmla="*/ 904 w 1079"/>
                <a:gd name="T17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9" h="1856">
                  <a:moveTo>
                    <a:pt x="904" y="1856"/>
                  </a:moveTo>
                  <a:cubicBezTo>
                    <a:pt x="136" y="1856"/>
                    <a:pt x="136" y="1856"/>
                    <a:pt x="136" y="1856"/>
                  </a:cubicBezTo>
                  <a:cubicBezTo>
                    <a:pt x="125" y="1546"/>
                    <a:pt x="232" y="1684"/>
                    <a:pt x="116" y="962"/>
                  </a:cubicBezTo>
                  <a:cubicBezTo>
                    <a:pt x="0" y="241"/>
                    <a:pt x="449" y="104"/>
                    <a:pt x="449" y="104"/>
                  </a:cubicBezTo>
                  <a:cubicBezTo>
                    <a:pt x="449" y="104"/>
                    <a:pt x="481" y="60"/>
                    <a:pt x="497" y="30"/>
                  </a:cubicBezTo>
                  <a:cubicBezTo>
                    <a:pt x="512" y="0"/>
                    <a:pt x="526" y="9"/>
                    <a:pt x="526" y="9"/>
                  </a:cubicBezTo>
                  <a:cubicBezTo>
                    <a:pt x="753" y="150"/>
                    <a:pt x="753" y="150"/>
                    <a:pt x="753" y="150"/>
                  </a:cubicBezTo>
                  <a:cubicBezTo>
                    <a:pt x="780" y="202"/>
                    <a:pt x="803" y="257"/>
                    <a:pt x="823" y="312"/>
                  </a:cubicBezTo>
                  <a:cubicBezTo>
                    <a:pt x="1079" y="1007"/>
                    <a:pt x="904" y="1856"/>
                    <a:pt x="904" y="1856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A3E269-0320-4431-A8DF-43BC01E3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100" y="2329669"/>
              <a:ext cx="999430" cy="836572"/>
            </a:xfrm>
            <a:custGeom>
              <a:avLst/>
              <a:gdLst>
                <a:gd name="T0" fmla="*/ 374 w 374"/>
                <a:gd name="T1" fmla="*/ 312 h 314"/>
                <a:gd name="T2" fmla="*/ 0 w 374"/>
                <a:gd name="T3" fmla="*/ 104 h 314"/>
                <a:gd name="T4" fmla="*/ 48 w 374"/>
                <a:gd name="T5" fmla="*/ 30 h 314"/>
                <a:gd name="T6" fmla="*/ 77 w 374"/>
                <a:gd name="T7" fmla="*/ 9 h 314"/>
                <a:gd name="T8" fmla="*/ 304 w 374"/>
                <a:gd name="T9" fmla="*/ 150 h 314"/>
                <a:gd name="T10" fmla="*/ 374 w 374"/>
                <a:gd name="T11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14">
                  <a:moveTo>
                    <a:pt x="374" y="312"/>
                  </a:moveTo>
                  <a:cubicBezTo>
                    <a:pt x="222" y="314"/>
                    <a:pt x="0" y="104"/>
                    <a:pt x="0" y="104"/>
                  </a:cubicBezTo>
                  <a:cubicBezTo>
                    <a:pt x="0" y="104"/>
                    <a:pt x="32" y="60"/>
                    <a:pt x="48" y="30"/>
                  </a:cubicBezTo>
                  <a:cubicBezTo>
                    <a:pt x="63" y="0"/>
                    <a:pt x="77" y="9"/>
                    <a:pt x="77" y="9"/>
                  </a:cubicBezTo>
                  <a:cubicBezTo>
                    <a:pt x="304" y="150"/>
                    <a:pt x="304" y="150"/>
                    <a:pt x="304" y="150"/>
                  </a:cubicBezTo>
                  <a:cubicBezTo>
                    <a:pt x="331" y="202"/>
                    <a:pt x="354" y="257"/>
                    <a:pt x="374" y="312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100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8F90B1C-A4BC-499A-A3A8-6F83BFC7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385" y="1835954"/>
              <a:ext cx="258858" cy="378858"/>
            </a:xfrm>
            <a:custGeom>
              <a:avLst/>
              <a:gdLst>
                <a:gd name="T0" fmla="*/ 75 w 97"/>
                <a:gd name="T1" fmla="*/ 34 h 142"/>
                <a:gd name="T2" fmla="*/ 11 w 97"/>
                <a:gd name="T3" fmla="*/ 66 h 142"/>
                <a:gd name="T4" fmla="*/ 74 w 97"/>
                <a:gd name="T5" fmla="*/ 132 h 142"/>
                <a:gd name="T6" fmla="*/ 75 w 97"/>
                <a:gd name="T7" fmla="*/ 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42">
                  <a:moveTo>
                    <a:pt x="75" y="34"/>
                  </a:moveTo>
                  <a:cubicBezTo>
                    <a:pt x="75" y="34"/>
                    <a:pt x="22" y="0"/>
                    <a:pt x="11" y="66"/>
                  </a:cubicBezTo>
                  <a:cubicBezTo>
                    <a:pt x="0" y="132"/>
                    <a:pt x="59" y="142"/>
                    <a:pt x="74" y="132"/>
                  </a:cubicBezTo>
                  <a:cubicBezTo>
                    <a:pt x="74" y="132"/>
                    <a:pt x="97" y="82"/>
                    <a:pt x="75" y="34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870DA8A-4FAB-4AF9-8E9C-77B8A630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962" y="1895956"/>
              <a:ext cx="1001144" cy="1693715"/>
            </a:xfrm>
            <a:custGeom>
              <a:avLst/>
              <a:gdLst>
                <a:gd name="T0" fmla="*/ 284 w 375"/>
                <a:gd name="T1" fmla="*/ 612 h 636"/>
                <a:gd name="T2" fmla="*/ 12 w 375"/>
                <a:gd name="T3" fmla="*/ 387 h 636"/>
                <a:gd name="T4" fmla="*/ 0 w 375"/>
                <a:gd name="T5" fmla="*/ 268 h 636"/>
                <a:gd name="T6" fmla="*/ 0 w 375"/>
                <a:gd name="T7" fmla="*/ 267 h 636"/>
                <a:gd name="T8" fmla="*/ 6 w 375"/>
                <a:gd name="T9" fmla="*/ 230 h 636"/>
                <a:gd name="T10" fmla="*/ 36 w 375"/>
                <a:gd name="T11" fmla="*/ 12 h 636"/>
                <a:gd name="T12" fmla="*/ 64 w 375"/>
                <a:gd name="T13" fmla="*/ 62 h 636"/>
                <a:gd name="T14" fmla="*/ 173 w 375"/>
                <a:gd name="T15" fmla="*/ 216 h 636"/>
                <a:gd name="T16" fmla="*/ 226 w 375"/>
                <a:gd name="T17" fmla="*/ 205 h 636"/>
                <a:gd name="T18" fmla="*/ 326 w 375"/>
                <a:gd name="T19" fmla="*/ 201 h 636"/>
                <a:gd name="T20" fmla="*/ 333 w 375"/>
                <a:gd name="T21" fmla="*/ 238 h 636"/>
                <a:gd name="T22" fmla="*/ 323 w 375"/>
                <a:gd name="T23" fmla="*/ 378 h 636"/>
                <a:gd name="T24" fmla="*/ 284 w 375"/>
                <a:gd name="T25" fmla="*/ 6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636">
                  <a:moveTo>
                    <a:pt x="284" y="612"/>
                  </a:moveTo>
                  <a:cubicBezTo>
                    <a:pt x="193" y="636"/>
                    <a:pt x="36" y="546"/>
                    <a:pt x="12" y="387"/>
                  </a:cubicBezTo>
                  <a:cubicBezTo>
                    <a:pt x="4" y="328"/>
                    <a:pt x="0" y="291"/>
                    <a:pt x="0" y="268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" y="249"/>
                    <a:pt x="4" y="235"/>
                    <a:pt x="6" y="230"/>
                  </a:cubicBezTo>
                  <a:cubicBezTo>
                    <a:pt x="6" y="230"/>
                    <a:pt x="55" y="77"/>
                    <a:pt x="36" y="12"/>
                  </a:cubicBezTo>
                  <a:cubicBezTo>
                    <a:pt x="36" y="12"/>
                    <a:pt x="53" y="0"/>
                    <a:pt x="64" y="62"/>
                  </a:cubicBezTo>
                  <a:cubicBezTo>
                    <a:pt x="74" y="123"/>
                    <a:pt x="134" y="202"/>
                    <a:pt x="173" y="216"/>
                  </a:cubicBezTo>
                  <a:cubicBezTo>
                    <a:pt x="212" y="229"/>
                    <a:pt x="214" y="208"/>
                    <a:pt x="226" y="205"/>
                  </a:cubicBezTo>
                  <a:cubicBezTo>
                    <a:pt x="238" y="204"/>
                    <a:pt x="263" y="178"/>
                    <a:pt x="326" y="201"/>
                  </a:cubicBezTo>
                  <a:cubicBezTo>
                    <a:pt x="326" y="201"/>
                    <a:pt x="338" y="218"/>
                    <a:pt x="333" y="238"/>
                  </a:cubicBezTo>
                  <a:cubicBezTo>
                    <a:pt x="328" y="257"/>
                    <a:pt x="297" y="318"/>
                    <a:pt x="323" y="378"/>
                  </a:cubicBezTo>
                  <a:cubicBezTo>
                    <a:pt x="349" y="437"/>
                    <a:pt x="375" y="587"/>
                    <a:pt x="284" y="612"/>
                  </a:cubicBezTo>
                  <a:close/>
                </a:path>
              </a:pathLst>
            </a:custGeom>
            <a:gradFill>
              <a:gsLst>
                <a:gs pos="0">
                  <a:srgbClr val="BB7FFB"/>
                </a:gs>
                <a:gs pos="100000">
                  <a:srgbClr val="FB95E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6FA9B5-4461-4B4F-9235-D02206F6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100" y="1340526"/>
              <a:ext cx="1071430" cy="330858"/>
            </a:xfrm>
            <a:custGeom>
              <a:avLst/>
              <a:gdLst>
                <a:gd name="T0" fmla="*/ 379 w 401"/>
                <a:gd name="T1" fmla="*/ 124 h 124"/>
                <a:gd name="T2" fmla="*/ 258 w 401"/>
                <a:gd name="T3" fmla="*/ 113 h 124"/>
                <a:gd name="T4" fmla="*/ 166 w 401"/>
                <a:gd name="T5" fmla="*/ 98 h 124"/>
                <a:gd name="T6" fmla="*/ 0 w 401"/>
                <a:gd name="T7" fmla="*/ 98 h 124"/>
                <a:gd name="T8" fmla="*/ 115 w 401"/>
                <a:gd name="T9" fmla="*/ 4 h 124"/>
                <a:gd name="T10" fmla="*/ 174 w 401"/>
                <a:gd name="T11" fmla="*/ 14 h 124"/>
                <a:gd name="T12" fmla="*/ 266 w 401"/>
                <a:gd name="T13" fmla="*/ 15 h 124"/>
                <a:gd name="T14" fmla="*/ 382 w 401"/>
                <a:gd name="T15" fmla="*/ 49 h 124"/>
                <a:gd name="T16" fmla="*/ 379 w 401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24">
                  <a:moveTo>
                    <a:pt x="379" y="124"/>
                  </a:moveTo>
                  <a:cubicBezTo>
                    <a:pt x="354" y="103"/>
                    <a:pt x="299" y="110"/>
                    <a:pt x="258" y="113"/>
                  </a:cubicBezTo>
                  <a:cubicBezTo>
                    <a:pt x="217" y="117"/>
                    <a:pt x="166" y="98"/>
                    <a:pt x="166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5" y="13"/>
                    <a:pt x="115" y="4"/>
                  </a:cubicBezTo>
                  <a:cubicBezTo>
                    <a:pt x="115" y="4"/>
                    <a:pt x="146" y="0"/>
                    <a:pt x="174" y="14"/>
                  </a:cubicBezTo>
                  <a:cubicBezTo>
                    <a:pt x="201" y="28"/>
                    <a:pt x="231" y="22"/>
                    <a:pt x="266" y="15"/>
                  </a:cubicBezTo>
                  <a:cubicBezTo>
                    <a:pt x="301" y="8"/>
                    <a:pt x="362" y="16"/>
                    <a:pt x="382" y="49"/>
                  </a:cubicBezTo>
                  <a:cubicBezTo>
                    <a:pt x="401" y="81"/>
                    <a:pt x="393" y="114"/>
                    <a:pt x="379" y="124"/>
                  </a:cubicBezTo>
                  <a:close/>
                </a:path>
              </a:pathLst>
            </a:custGeom>
            <a:gradFill>
              <a:gsLst>
                <a:gs pos="28000">
                  <a:srgbClr val="6313DC"/>
                </a:gs>
                <a:gs pos="100000">
                  <a:srgbClr val="1E3AD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BF4B088-9F78-4017-BB28-01D01B8E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14" y="4258241"/>
              <a:ext cx="761143" cy="908572"/>
            </a:xfrm>
            <a:custGeom>
              <a:avLst/>
              <a:gdLst>
                <a:gd name="T0" fmla="*/ 265 w 285"/>
                <a:gd name="T1" fmla="*/ 0 h 341"/>
                <a:gd name="T2" fmla="*/ 68 w 285"/>
                <a:gd name="T3" fmla="*/ 96 h 341"/>
                <a:gd name="T4" fmla="*/ 0 w 285"/>
                <a:gd name="T5" fmla="*/ 232 h 341"/>
                <a:gd name="T6" fmla="*/ 3 w 285"/>
                <a:gd name="T7" fmla="*/ 341 h 341"/>
                <a:gd name="T8" fmla="*/ 41 w 285"/>
                <a:gd name="T9" fmla="*/ 303 h 341"/>
                <a:gd name="T10" fmla="*/ 41 w 285"/>
                <a:gd name="T11" fmla="*/ 224 h 341"/>
                <a:gd name="T12" fmla="*/ 93 w 285"/>
                <a:gd name="T13" fmla="*/ 156 h 341"/>
                <a:gd name="T14" fmla="*/ 62 w 285"/>
                <a:gd name="T15" fmla="*/ 256 h 341"/>
                <a:gd name="T16" fmla="*/ 106 w 285"/>
                <a:gd name="T17" fmla="*/ 323 h 341"/>
                <a:gd name="T18" fmla="*/ 117 w 285"/>
                <a:gd name="T19" fmla="*/ 275 h 341"/>
                <a:gd name="T20" fmla="*/ 101 w 285"/>
                <a:gd name="T21" fmla="*/ 237 h 341"/>
                <a:gd name="T22" fmla="*/ 136 w 285"/>
                <a:gd name="T23" fmla="*/ 172 h 341"/>
                <a:gd name="T24" fmla="*/ 133 w 285"/>
                <a:gd name="T25" fmla="*/ 239 h 341"/>
                <a:gd name="T26" fmla="*/ 168 w 285"/>
                <a:gd name="T27" fmla="*/ 301 h 341"/>
                <a:gd name="T28" fmla="*/ 185 w 285"/>
                <a:gd name="T29" fmla="*/ 257 h 341"/>
                <a:gd name="T30" fmla="*/ 180 w 285"/>
                <a:gd name="T31" fmla="*/ 196 h 341"/>
                <a:gd name="T32" fmla="*/ 285 w 285"/>
                <a:gd name="T33" fmla="*/ 100 h 341"/>
                <a:gd name="T34" fmla="*/ 265 w 285"/>
                <a:gd name="T3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41">
                  <a:moveTo>
                    <a:pt x="265" y="0"/>
                  </a:moveTo>
                  <a:cubicBezTo>
                    <a:pt x="265" y="0"/>
                    <a:pt x="85" y="79"/>
                    <a:pt x="68" y="96"/>
                  </a:cubicBezTo>
                  <a:cubicBezTo>
                    <a:pt x="51" y="113"/>
                    <a:pt x="0" y="232"/>
                    <a:pt x="0" y="232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3" y="341"/>
                    <a:pt x="42" y="329"/>
                    <a:pt x="41" y="303"/>
                  </a:cubicBezTo>
                  <a:cubicBezTo>
                    <a:pt x="39" y="278"/>
                    <a:pt x="35" y="230"/>
                    <a:pt x="41" y="224"/>
                  </a:cubicBezTo>
                  <a:cubicBezTo>
                    <a:pt x="46" y="218"/>
                    <a:pt x="93" y="156"/>
                    <a:pt x="93" y="156"/>
                  </a:cubicBezTo>
                  <a:cubicBezTo>
                    <a:pt x="93" y="156"/>
                    <a:pt x="59" y="250"/>
                    <a:pt x="62" y="256"/>
                  </a:cubicBezTo>
                  <a:cubicBezTo>
                    <a:pt x="64" y="262"/>
                    <a:pt x="106" y="323"/>
                    <a:pt x="106" y="323"/>
                  </a:cubicBezTo>
                  <a:cubicBezTo>
                    <a:pt x="106" y="323"/>
                    <a:pt x="128" y="296"/>
                    <a:pt x="117" y="275"/>
                  </a:cubicBezTo>
                  <a:cubicBezTo>
                    <a:pt x="106" y="255"/>
                    <a:pt x="101" y="237"/>
                    <a:pt x="101" y="237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68" y="301"/>
                    <a:pt x="168" y="301"/>
                    <a:pt x="168" y="301"/>
                  </a:cubicBezTo>
                  <a:cubicBezTo>
                    <a:pt x="168" y="301"/>
                    <a:pt x="197" y="274"/>
                    <a:pt x="185" y="257"/>
                  </a:cubicBezTo>
                  <a:cubicBezTo>
                    <a:pt x="172" y="240"/>
                    <a:pt x="180" y="196"/>
                    <a:pt x="180" y="196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2C1A77F-D0D3-4856-91DD-AD841A991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100" y="3680527"/>
              <a:ext cx="387429" cy="685715"/>
            </a:xfrm>
            <a:custGeom>
              <a:avLst/>
              <a:gdLst>
                <a:gd name="T0" fmla="*/ 21 w 145"/>
                <a:gd name="T1" fmla="*/ 257 h 257"/>
                <a:gd name="T2" fmla="*/ 3 w 145"/>
                <a:gd name="T3" fmla="*/ 120 h 257"/>
                <a:gd name="T4" fmla="*/ 50 w 145"/>
                <a:gd name="T5" fmla="*/ 37 h 257"/>
                <a:gd name="T6" fmla="*/ 108 w 145"/>
                <a:gd name="T7" fmla="*/ 0 h 257"/>
                <a:gd name="T8" fmla="*/ 102 w 145"/>
                <a:gd name="T9" fmla="*/ 33 h 257"/>
                <a:gd name="T10" fmla="*/ 60 w 145"/>
                <a:gd name="T11" fmla="*/ 61 h 257"/>
                <a:gd name="T12" fmla="*/ 43 w 145"/>
                <a:gd name="T13" fmla="*/ 112 h 257"/>
                <a:gd name="T14" fmla="*/ 84 w 145"/>
                <a:gd name="T15" fmla="*/ 60 h 257"/>
                <a:gd name="T16" fmla="*/ 135 w 145"/>
                <a:gd name="T17" fmla="*/ 60 h 257"/>
                <a:gd name="T18" fmla="*/ 114 w 145"/>
                <a:gd name="T19" fmla="*/ 83 h 257"/>
                <a:gd name="T20" fmla="*/ 88 w 145"/>
                <a:gd name="T21" fmla="*/ 88 h 257"/>
                <a:gd name="T22" fmla="*/ 67 w 145"/>
                <a:gd name="T23" fmla="*/ 129 h 257"/>
                <a:gd name="T24" fmla="*/ 100 w 145"/>
                <a:gd name="T25" fmla="*/ 104 h 257"/>
                <a:gd name="T26" fmla="*/ 145 w 145"/>
                <a:gd name="T27" fmla="*/ 100 h 257"/>
                <a:gd name="T28" fmla="*/ 128 w 145"/>
                <a:gd name="T29" fmla="*/ 125 h 257"/>
                <a:gd name="T30" fmla="*/ 94 w 145"/>
                <a:gd name="T31" fmla="*/ 144 h 257"/>
                <a:gd name="T32" fmla="*/ 81 w 145"/>
                <a:gd name="T33" fmla="*/ 232 h 257"/>
                <a:gd name="T34" fmla="*/ 21 w 145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257">
                  <a:moveTo>
                    <a:pt x="21" y="257"/>
                  </a:moveTo>
                  <a:cubicBezTo>
                    <a:pt x="21" y="257"/>
                    <a:pt x="0" y="134"/>
                    <a:pt x="3" y="120"/>
                  </a:cubicBezTo>
                  <a:cubicBezTo>
                    <a:pt x="6" y="105"/>
                    <a:pt x="50" y="37"/>
                    <a:pt x="50" y="3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16" y="25"/>
                    <a:pt x="102" y="33"/>
                  </a:cubicBezTo>
                  <a:cubicBezTo>
                    <a:pt x="88" y="41"/>
                    <a:pt x="61" y="56"/>
                    <a:pt x="60" y="61"/>
                  </a:cubicBezTo>
                  <a:cubicBezTo>
                    <a:pt x="59" y="66"/>
                    <a:pt x="43" y="112"/>
                    <a:pt x="43" y="112"/>
                  </a:cubicBezTo>
                  <a:cubicBezTo>
                    <a:pt x="43" y="112"/>
                    <a:pt x="80" y="61"/>
                    <a:pt x="84" y="60"/>
                  </a:cubicBezTo>
                  <a:cubicBezTo>
                    <a:pt x="89" y="60"/>
                    <a:pt x="135" y="60"/>
                    <a:pt x="135" y="60"/>
                  </a:cubicBezTo>
                  <a:cubicBezTo>
                    <a:pt x="135" y="60"/>
                    <a:pt x="128" y="81"/>
                    <a:pt x="114" y="83"/>
                  </a:cubicBezTo>
                  <a:cubicBezTo>
                    <a:pt x="99" y="84"/>
                    <a:pt x="88" y="88"/>
                    <a:pt x="88" y="88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100"/>
                    <a:pt x="141" y="125"/>
                    <a:pt x="128" y="125"/>
                  </a:cubicBezTo>
                  <a:cubicBezTo>
                    <a:pt x="115" y="124"/>
                    <a:pt x="94" y="144"/>
                    <a:pt x="94" y="144"/>
                  </a:cubicBezTo>
                  <a:cubicBezTo>
                    <a:pt x="81" y="232"/>
                    <a:pt x="81" y="232"/>
                    <a:pt x="81" y="232"/>
                  </a:cubicBezTo>
                  <a:lnTo>
                    <a:pt x="21" y="2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F758C60-4BC8-48B0-853B-79E4FE11DEC0}"/>
                </a:ext>
              </a:extLst>
            </p:cNvPr>
            <p:cNvSpPr>
              <a:spLocks/>
            </p:cNvSpPr>
            <p:nvPr/>
          </p:nvSpPr>
          <p:spPr bwMode="auto">
            <a:xfrm rot="487774">
              <a:off x="2302872" y="4062813"/>
              <a:ext cx="1145143" cy="673715"/>
            </a:xfrm>
            <a:custGeom>
              <a:avLst/>
              <a:gdLst>
                <a:gd name="T0" fmla="*/ 82 w 428"/>
                <a:gd name="T1" fmla="*/ 54 h 253"/>
                <a:gd name="T2" fmla="*/ 282 w 428"/>
                <a:gd name="T3" fmla="*/ 41 h 253"/>
                <a:gd name="T4" fmla="*/ 326 w 428"/>
                <a:gd name="T5" fmla="*/ 235 h 253"/>
                <a:gd name="T6" fmla="*/ 59 w 428"/>
                <a:gd name="T7" fmla="*/ 170 h 253"/>
                <a:gd name="T8" fmla="*/ 82 w 428"/>
                <a:gd name="T9" fmla="*/ 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53">
                  <a:moveTo>
                    <a:pt x="82" y="54"/>
                  </a:moveTo>
                  <a:cubicBezTo>
                    <a:pt x="82" y="54"/>
                    <a:pt x="169" y="0"/>
                    <a:pt x="282" y="41"/>
                  </a:cubicBezTo>
                  <a:cubicBezTo>
                    <a:pt x="428" y="93"/>
                    <a:pt x="371" y="223"/>
                    <a:pt x="326" y="235"/>
                  </a:cubicBezTo>
                  <a:cubicBezTo>
                    <a:pt x="260" y="253"/>
                    <a:pt x="93" y="170"/>
                    <a:pt x="59" y="170"/>
                  </a:cubicBezTo>
                  <a:cubicBezTo>
                    <a:pt x="25" y="170"/>
                    <a:pt x="0" y="102"/>
                    <a:pt x="8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02D44F-972F-4278-8406-D3E44C9F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85" y="3011955"/>
              <a:ext cx="2713716" cy="2492573"/>
            </a:xfrm>
            <a:custGeom>
              <a:avLst/>
              <a:gdLst>
                <a:gd name="T0" fmla="*/ 154 w 1016"/>
                <a:gd name="T1" fmla="*/ 0 h 935"/>
                <a:gd name="T2" fmla="*/ 461 w 1016"/>
                <a:gd name="T3" fmla="*/ 248 h 935"/>
                <a:gd name="T4" fmla="*/ 785 w 1016"/>
                <a:gd name="T5" fmla="*/ 556 h 935"/>
                <a:gd name="T6" fmla="*/ 901 w 1016"/>
                <a:gd name="T7" fmla="*/ 822 h 935"/>
                <a:gd name="T8" fmla="*/ 331 w 1016"/>
                <a:gd name="T9" fmla="*/ 781 h 935"/>
                <a:gd name="T10" fmla="*/ 10 w 1016"/>
                <a:gd name="T11" fmla="*/ 204 h 935"/>
                <a:gd name="T12" fmla="*/ 154 w 1016"/>
                <a:gd name="T13" fmla="*/ 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935">
                  <a:moveTo>
                    <a:pt x="154" y="0"/>
                  </a:moveTo>
                  <a:cubicBezTo>
                    <a:pt x="154" y="0"/>
                    <a:pt x="317" y="11"/>
                    <a:pt x="461" y="248"/>
                  </a:cubicBezTo>
                  <a:cubicBezTo>
                    <a:pt x="604" y="484"/>
                    <a:pt x="785" y="556"/>
                    <a:pt x="785" y="556"/>
                  </a:cubicBezTo>
                  <a:cubicBezTo>
                    <a:pt x="785" y="556"/>
                    <a:pt x="1016" y="720"/>
                    <a:pt x="901" y="822"/>
                  </a:cubicBezTo>
                  <a:cubicBezTo>
                    <a:pt x="787" y="925"/>
                    <a:pt x="485" y="935"/>
                    <a:pt x="331" y="781"/>
                  </a:cubicBezTo>
                  <a:cubicBezTo>
                    <a:pt x="178" y="628"/>
                    <a:pt x="0" y="341"/>
                    <a:pt x="10" y="204"/>
                  </a:cubicBezTo>
                  <a:cubicBezTo>
                    <a:pt x="21" y="68"/>
                    <a:pt x="68" y="1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13F705E-7B0E-4989-B447-76E85BC850C4}"/>
              </a:ext>
            </a:extLst>
          </p:cNvPr>
          <p:cNvSpPr/>
          <p:nvPr/>
        </p:nvSpPr>
        <p:spPr>
          <a:xfrm flipH="1">
            <a:off x="1073334" y="2029228"/>
            <a:ext cx="355630" cy="329043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7247A-56C4-4D0D-A7EB-5B7C8EDC3148}"/>
              </a:ext>
            </a:extLst>
          </p:cNvPr>
          <p:cNvSpPr/>
          <p:nvPr/>
        </p:nvSpPr>
        <p:spPr>
          <a:xfrm flipH="1">
            <a:off x="3951644" y="4999877"/>
            <a:ext cx="404454" cy="404454"/>
          </a:xfrm>
          <a:prstGeom prst="ellipse">
            <a:avLst/>
          </a:prstGeom>
          <a:gradFill>
            <a:gsLst>
              <a:gs pos="0">
                <a:srgbClr val="7CEFD8"/>
              </a:gs>
              <a:gs pos="100000">
                <a:srgbClr val="6C92E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DADB6E4-A33D-42FA-AF99-6073BF0A1F07}"/>
              </a:ext>
            </a:extLst>
          </p:cNvPr>
          <p:cNvSpPr/>
          <p:nvPr/>
        </p:nvSpPr>
        <p:spPr>
          <a:xfrm>
            <a:off x="260508" y="4837191"/>
            <a:ext cx="910052" cy="895562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2153CFD-6A73-4AE2-B9B2-267A2F60EC4E}"/>
              </a:ext>
            </a:extLst>
          </p:cNvPr>
          <p:cNvSpPr/>
          <p:nvPr/>
        </p:nvSpPr>
        <p:spPr>
          <a:xfrm>
            <a:off x="4259645" y="3202181"/>
            <a:ext cx="468747" cy="468747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7381A731-66EF-4CDC-94CA-BB0DA3E7292C}"/>
              </a:ext>
            </a:extLst>
          </p:cNvPr>
          <p:cNvSpPr/>
          <p:nvPr/>
        </p:nvSpPr>
        <p:spPr>
          <a:xfrm>
            <a:off x="3659214" y="1347973"/>
            <a:ext cx="523593" cy="523593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1050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 CHỨC NĂNG</a:t>
            </a:r>
            <a:r>
              <a:rPr lang="vi-VN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 TIN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5257799" y="1430718"/>
            <a:ext cx="6224717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vi-VN" dirty="0" err="1"/>
              <a:t>Các</a:t>
            </a:r>
            <a:r>
              <a:rPr lang="vi-VN" dirty="0"/>
              <a:t> thông tin cơ </a:t>
            </a:r>
            <a:r>
              <a:rPr lang="vi-VN" dirty="0" err="1"/>
              <a:t>bản</a:t>
            </a:r>
            <a:r>
              <a:rPr lang="vi-VN" dirty="0"/>
              <a:t> </a:t>
            </a:r>
            <a:r>
              <a:rPr lang="vi-VN" dirty="0" err="1"/>
              <a:t>và</a:t>
            </a:r>
            <a:r>
              <a:rPr lang="vi-VN" dirty="0"/>
              <a:t> chi </a:t>
            </a:r>
            <a:r>
              <a:rPr lang="vi-VN" dirty="0" err="1"/>
              <a:t>tiết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endParaRPr lang="vi-VN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04AB8-EAFE-4F23-ACF5-75F4E377BF43}"/>
              </a:ext>
            </a:extLst>
          </p:cNvPr>
          <p:cNvSpPr txBox="1"/>
          <p:nvPr/>
        </p:nvSpPr>
        <p:spPr>
          <a:xfrm>
            <a:off x="496958" y="5100306"/>
            <a:ext cx="4371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#4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CB61946D-09C0-4E17-AC88-2E371260ABBA}"/>
              </a:ext>
            </a:extLst>
          </p:cNvPr>
          <p:cNvSpPr txBox="1"/>
          <p:nvPr/>
        </p:nvSpPr>
        <p:spPr>
          <a:xfrm>
            <a:off x="4684918" y="1871566"/>
            <a:ext cx="6096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Xem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ông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nhân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Xem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danh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sách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Xem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ông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chi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tiết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từng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lượt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đang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gửi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lịch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gửi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Tìm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kiếm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lượt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gửi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Đọc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tức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Tìm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kiếm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tức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39" name="Rectangle: Rounded Corners 44">
            <a:extLst>
              <a:ext uri="{FF2B5EF4-FFF2-40B4-BE49-F238E27FC236}">
                <a16:creationId xmlns:a16="http://schemas.microsoft.com/office/drawing/2014/main" id="{0F8ACA3D-F37A-4663-8AC1-E9FC59E5A7DE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2" name="Rectangle 46">
            <a:extLst>
              <a:ext uri="{FF2B5EF4-FFF2-40B4-BE49-F238E27FC236}">
                <a16:creationId xmlns:a16="http://schemas.microsoft.com/office/drawing/2014/main" id="{B2200F3D-0115-4B6F-AB92-22C2A9B18765}"/>
              </a:ext>
            </a:extLst>
          </p:cNvPr>
          <p:cNvSpPr/>
          <p:nvPr/>
        </p:nvSpPr>
        <p:spPr>
          <a:xfrm>
            <a:off x="926498" y="248836"/>
            <a:ext cx="333314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28250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Oval 24">
            <a:extLst>
              <a:ext uri="{FF2B5EF4-FFF2-40B4-BE49-F238E27FC236}">
                <a16:creationId xmlns:a16="http://schemas.microsoft.com/office/drawing/2014/main" id="{EEAF1E36-1F6F-484C-9CA3-D7321F33C7EE}"/>
              </a:ext>
            </a:extLst>
          </p:cNvPr>
          <p:cNvSpPr/>
          <p:nvPr/>
        </p:nvSpPr>
        <p:spPr>
          <a:xfrm>
            <a:off x="493839" y="1914221"/>
            <a:ext cx="3641563" cy="3641564"/>
          </a:xfrm>
          <a:prstGeom prst="ellipse">
            <a:avLst/>
          </a:prstGeom>
          <a:gradFill>
            <a:gsLst>
              <a:gs pos="100000">
                <a:srgbClr val="7CEFD8"/>
              </a:gs>
              <a:gs pos="0">
                <a:srgbClr val="6672E4"/>
              </a:gs>
              <a:gs pos="3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182ED547-BB7E-4187-9E8C-EA8699D2D1A2}"/>
              </a:ext>
            </a:extLst>
          </p:cNvPr>
          <p:cNvGrpSpPr/>
          <p:nvPr/>
        </p:nvGrpSpPr>
        <p:grpSpPr>
          <a:xfrm>
            <a:off x="792892" y="998891"/>
            <a:ext cx="3196739" cy="5472223"/>
            <a:chOff x="209099" y="1340526"/>
            <a:chExt cx="3468002" cy="5936574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C8571C14-2F27-4E34-B686-6E2CDCF3BA1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6528" y="3310241"/>
              <a:ext cx="1340572" cy="1498286"/>
            </a:xfrm>
            <a:custGeom>
              <a:avLst/>
              <a:gdLst>
                <a:gd name="T0" fmla="*/ 210 w 502"/>
                <a:gd name="T1" fmla="*/ 73 h 562"/>
                <a:gd name="T2" fmla="*/ 463 w 502"/>
                <a:gd name="T3" fmla="*/ 365 h 562"/>
                <a:gd name="T4" fmla="*/ 463 w 502"/>
                <a:gd name="T5" fmla="*/ 549 h 562"/>
                <a:gd name="T6" fmla="*/ 81 w 502"/>
                <a:gd name="T7" fmla="*/ 311 h 562"/>
                <a:gd name="T8" fmla="*/ 48 w 502"/>
                <a:gd name="T9" fmla="*/ 5 h 562"/>
                <a:gd name="T10" fmla="*/ 210 w 502"/>
                <a:gd name="T11" fmla="*/ 73 h 5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02" h="562">
                  <a:moveTo>
                    <a:pt x="210" y="73"/>
                  </a:moveTo>
                  <a:cubicBezTo>
                    <a:pt x="210" y="73"/>
                    <a:pt x="450" y="325"/>
                    <a:pt x="463" y="365"/>
                  </a:cubicBezTo>
                  <a:cubicBezTo>
                    <a:pt x="475" y="405"/>
                    <a:pt x="502" y="535"/>
                    <a:pt x="463" y="549"/>
                  </a:cubicBezTo>
                  <a:cubicBezTo>
                    <a:pt x="423" y="562"/>
                    <a:pt x="161" y="540"/>
                    <a:pt x="81" y="311"/>
                  </a:cubicBezTo>
                  <a:cubicBezTo>
                    <a:pt x="0" y="81"/>
                    <a:pt x="30" y="9"/>
                    <a:pt x="48" y="5"/>
                  </a:cubicBezTo>
                  <a:cubicBezTo>
                    <a:pt x="66" y="0"/>
                    <a:pt x="157" y="17"/>
                    <a:pt x="210" y="73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600A3A6C-7791-471C-A365-60A8E27824DF}"/>
                </a:ext>
              </a:extLst>
            </p:cNvPr>
            <p:cNvSpPr>
              <a:spLocks/>
            </p:cNvSpPr>
            <p:nvPr/>
          </p:nvSpPr>
          <p:spPr bwMode="auto">
            <a:xfrm>
              <a:off x="1614814" y="1340526"/>
              <a:ext cx="1248001" cy="2249144"/>
            </a:xfrm>
            <a:custGeom>
              <a:avLst/>
              <a:gdLst>
                <a:gd name="T0" fmla="*/ 413 w 467"/>
                <a:gd name="T1" fmla="*/ 409 h 844"/>
                <a:gd name="T2" fmla="*/ 420 w 467"/>
                <a:gd name="T3" fmla="*/ 446 h 844"/>
                <a:gd name="T4" fmla="*/ 410 w 467"/>
                <a:gd name="T5" fmla="*/ 586 h 844"/>
                <a:gd name="T6" fmla="*/ 431 w 467"/>
                <a:gd name="T7" fmla="*/ 664 h 844"/>
                <a:gd name="T8" fmla="*/ 371 w 467"/>
                <a:gd name="T9" fmla="*/ 820 h 844"/>
                <a:gd name="T10" fmla="*/ 99 w 467"/>
                <a:gd name="T11" fmla="*/ 595 h 844"/>
                <a:gd name="T12" fmla="*/ 87 w 467"/>
                <a:gd name="T13" fmla="*/ 476 h 844"/>
                <a:gd name="T14" fmla="*/ 87 w 467"/>
                <a:gd name="T15" fmla="*/ 475 h 844"/>
                <a:gd name="T16" fmla="*/ 93 w 467"/>
                <a:gd name="T17" fmla="*/ 438 h 844"/>
                <a:gd name="T18" fmla="*/ 0 w 467"/>
                <a:gd name="T19" fmla="*/ 380 h 844"/>
                <a:gd name="T20" fmla="*/ 39 w 467"/>
                <a:gd name="T21" fmla="*/ 228 h 844"/>
                <a:gd name="T22" fmla="*/ 62 w 467"/>
                <a:gd name="T23" fmla="*/ 98 h 844"/>
                <a:gd name="T24" fmla="*/ 31 w 467"/>
                <a:gd name="T25" fmla="*/ 98 h 844"/>
                <a:gd name="T26" fmla="*/ 146 w 467"/>
                <a:gd name="T27" fmla="*/ 4 h 844"/>
                <a:gd name="T28" fmla="*/ 205 w 467"/>
                <a:gd name="T29" fmla="*/ 14 h 844"/>
                <a:gd name="T30" fmla="*/ 297 w 467"/>
                <a:gd name="T31" fmla="*/ 15 h 844"/>
                <a:gd name="T32" fmla="*/ 413 w 467"/>
                <a:gd name="T33" fmla="*/ 49 h 844"/>
                <a:gd name="T34" fmla="*/ 422 w 467"/>
                <a:gd name="T35" fmla="*/ 72 h 844"/>
                <a:gd name="T36" fmla="*/ 424 w 467"/>
                <a:gd name="T37" fmla="*/ 86 h 844"/>
                <a:gd name="T38" fmla="*/ 410 w 467"/>
                <a:gd name="T39" fmla="*/ 124 h 844"/>
                <a:gd name="T40" fmla="*/ 432 w 467"/>
                <a:gd name="T41" fmla="*/ 249 h 844"/>
                <a:gd name="T42" fmla="*/ 446 w 467"/>
                <a:gd name="T43" fmla="*/ 374 h 844"/>
                <a:gd name="T44" fmla="*/ 446 w 467"/>
                <a:gd name="T45" fmla="*/ 409 h 844"/>
                <a:gd name="T46" fmla="*/ 413 w 467"/>
                <a:gd name="T47" fmla="*/ 409 h 8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67" h="844">
                  <a:moveTo>
                    <a:pt x="413" y="409"/>
                  </a:moveTo>
                  <a:cubicBezTo>
                    <a:pt x="413" y="409"/>
                    <a:pt x="425" y="426"/>
                    <a:pt x="420" y="446"/>
                  </a:cubicBezTo>
                  <a:cubicBezTo>
                    <a:pt x="415" y="465"/>
                    <a:pt x="385" y="526"/>
                    <a:pt x="410" y="586"/>
                  </a:cubicBezTo>
                  <a:cubicBezTo>
                    <a:pt x="418" y="605"/>
                    <a:pt x="427" y="633"/>
                    <a:pt x="431" y="664"/>
                  </a:cubicBezTo>
                  <a:cubicBezTo>
                    <a:pt x="441" y="728"/>
                    <a:pt x="433" y="803"/>
                    <a:pt x="371" y="820"/>
                  </a:cubicBezTo>
                  <a:cubicBezTo>
                    <a:pt x="280" y="844"/>
                    <a:pt x="123" y="754"/>
                    <a:pt x="99" y="595"/>
                  </a:cubicBezTo>
                  <a:cubicBezTo>
                    <a:pt x="91" y="536"/>
                    <a:pt x="87" y="499"/>
                    <a:pt x="87" y="476"/>
                  </a:cubicBezTo>
                  <a:cubicBezTo>
                    <a:pt x="87" y="475"/>
                    <a:pt x="87" y="475"/>
                    <a:pt x="87" y="475"/>
                  </a:cubicBezTo>
                  <a:cubicBezTo>
                    <a:pt x="86" y="437"/>
                    <a:pt x="93" y="438"/>
                    <a:pt x="93" y="438"/>
                  </a:cubicBezTo>
                  <a:cubicBezTo>
                    <a:pt x="0" y="380"/>
                    <a:pt x="0" y="380"/>
                    <a:pt x="0" y="380"/>
                  </a:cubicBezTo>
                  <a:cubicBezTo>
                    <a:pt x="0" y="380"/>
                    <a:pt x="42" y="270"/>
                    <a:pt x="39" y="228"/>
                  </a:cubicBezTo>
                  <a:cubicBezTo>
                    <a:pt x="36" y="186"/>
                    <a:pt x="19" y="171"/>
                    <a:pt x="62" y="98"/>
                  </a:cubicBezTo>
                  <a:cubicBezTo>
                    <a:pt x="31" y="98"/>
                    <a:pt x="31" y="98"/>
                    <a:pt x="31" y="98"/>
                  </a:cubicBezTo>
                  <a:cubicBezTo>
                    <a:pt x="31" y="98"/>
                    <a:pt x="46" y="13"/>
                    <a:pt x="146" y="4"/>
                  </a:cubicBezTo>
                  <a:cubicBezTo>
                    <a:pt x="146" y="4"/>
                    <a:pt x="177" y="0"/>
                    <a:pt x="205" y="14"/>
                  </a:cubicBezTo>
                  <a:cubicBezTo>
                    <a:pt x="232" y="28"/>
                    <a:pt x="262" y="22"/>
                    <a:pt x="297" y="15"/>
                  </a:cubicBezTo>
                  <a:cubicBezTo>
                    <a:pt x="332" y="8"/>
                    <a:pt x="393" y="16"/>
                    <a:pt x="413" y="49"/>
                  </a:cubicBezTo>
                  <a:cubicBezTo>
                    <a:pt x="417" y="57"/>
                    <a:pt x="421" y="65"/>
                    <a:pt x="422" y="72"/>
                  </a:cubicBezTo>
                  <a:cubicBezTo>
                    <a:pt x="423" y="77"/>
                    <a:pt x="424" y="82"/>
                    <a:pt x="424" y="86"/>
                  </a:cubicBezTo>
                  <a:cubicBezTo>
                    <a:pt x="425" y="104"/>
                    <a:pt x="418" y="118"/>
                    <a:pt x="410" y="124"/>
                  </a:cubicBezTo>
                  <a:cubicBezTo>
                    <a:pt x="410" y="124"/>
                    <a:pt x="444" y="197"/>
                    <a:pt x="432" y="249"/>
                  </a:cubicBezTo>
                  <a:cubicBezTo>
                    <a:pt x="419" y="300"/>
                    <a:pt x="412" y="315"/>
                    <a:pt x="446" y="374"/>
                  </a:cubicBezTo>
                  <a:cubicBezTo>
                    <a:pt x="446" y="374"/>
                    <a:pt x="467" y="389"/>
                    <a:pt x="446" y="409"/>
                  </a:cubicBezTo>
                  <a:cubicBezTo>
                    <a:pt x="446" y="409"/>
                    <a:pt x="436" y="417"/>
                    <a:pt x="413" y="40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84D147E2-C5A1-44B2-801C-2CD2E345CE70}"/>
                </a:ext>
              </a:extLst>
            </p:cNvPr>
            <p:cNvSpPr>
              <a:spLocks/>
            </p:cNvSpPr>
            <p:nvPr/>
          </p:nvSpPr>
          <p:spPr bwMode="auto">
            <a:xfrm>
              <a:off x="1666242" y="1340526"/>
              <a:ext cx="1081715" cy="608572"/>
            </a:xfrm>
            <a:custGeom>
              <a:avLst/>
              <a:gdLst>
                <a:gd name="T0" fmla="*/ 405 w 405"/>
                <a:gd name="T1" fmla="*/ 86 h 228"/>
                <a:gd name="T2" fmla="*/ 178 w 405"/>
                <a:gd name="T3" fmla="*/ 98 h 228"/>
                <a:gd name="T4" fmla="*/ 114 w 405"/>
                <a:gd name="T5" fmla="*/ 186 h 228"/>
                <a:gd name="T6" fmla="*/ 20 w 405"/>
                <a:gd name="T7" fmla="*/ 228 h 228"/>
                <a:gd name="T8" fmla="*/ 43 w 405"/>
                <a:gd name="T9" fmla="*/ 98 h 228"/>
                <a:gd name="T10" fmla="*/ 12 w 405"/>
                <a:gd name="T11" fmla="*/ 98 h 228"/>
                <a:gd name="T12" fmla="*/ 127 w 405"/>
                <a:gd name="T13" fmla="*/ 4 h 228"/>
                <a:gd name="T14" fmla="*/ 186 w 405"/>
                <a:gd name="T15" fmla="*/ 14 h 228"/>
                <a:gd name="T16" fmla="*/ 278 w 405"/>
                <a:gd name="T17" fmla="*/ 15 h 228"/>
                <a:gd name="T18" fmla="*/ 394 w 405"/>
                <a:gd name="T19" fmla="*/ 49 h 228"/>
                <a:gd name="T20" fmla="*/ 403 w 405"/>
                <a:gd name="T21" fmla="*/ 72 h 228"/>
                <a:gd name="T22" fmla="*/ 405 w 405"/>
                <a:gd name="T23" fmla="*/ 86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05" h="228">
                  <a:moveTo>
                    <a:pt x="405" y="86"/>
                  </a:moveTo>
                  <a:cubicBezTo>
                    <a:pt x="358" y="84"/>
                    <a:pt x="287" y="87"/>
                    <a:pt x="178" y="98"/>
                  </a:cubicBezTo>
                  <a:cubicBezTo>
                    <a:pt x="178" y="98"/>
                    <a:pt x="118" y="122"/>
                    <a:pt x="114" y="186"/>
                  </a:cubicBezTo>
                  <a:cubicBezTo>
                    <a:pt x="114" y="186"/>
                    <a:pt x="61" y="157"/>
                    <a:pt x="20" y="228"/>
                  </a:cubicBezTo>
                  <a:cubicBezTo>
                    <a:pt x="17" y="186"/>
                    <a:pt x="0" y="171"/>
                    <a:pt x="43" y="98"/>
                  </a:cubicBezTo>
                  <a:cubicBezTo>
                    <a:pt x="12" y="98"/>
                    <a:pt x="12" y="98"/>
                    <a:pt x="12" y="98"/>
                  </a:cubicBezTo>
                  <a:cubicBezTo>
                    <a:pt x="12" y="98"/>
                    <a:pt x="27" y="13"/>
                    <a:pt x="127" y="4"/>
                  </a:cubicBezTo>
                  <a:cubicBezTo>
                    <a:pt x="127" y="4"/>
                    <a:pt x="158" y="0"/>
                    <a:pt x="186" y="14"/>
                  </a:cubicBezTo>
                  <a:cubicBezTo>
                    <a:pt x="213" y="28"/>
                    <a:pt x="243" y="22"/>
                    <a:pt x="278" y="15"/>
                  </a:cubicBezTo>
                  <a:cubicBezTo>
                    <a:pt x="313" y="8"/>
                    <a:pt x="374" y="16"/>
                    <a:pt x="394" y="49"/>
                  </a:cubicBezTo>
                  <a:cubicBezTo>
                    <a:pt x="398" y="57"/>
                    <a:pt x="402" y="65"/>
                    <a:pt x="403" y="72"/>
                  </a:cubicBezTo>
                  <a:cubicBezTo>
                    <a:pt x="404" y="77"/>
                    <a:pt x="405" y="82"/>
                    <a:pt x="405" y="86"/>
                  </a:cubicBezTo>
                  <a:close/>
                </a:path>
              </a:pathLst>
            </a:custGeom>
            <a:gradFill>
              <a:gsLst>
                <a:gs pos="0">
                  <a:srgbClr val="6524DE"/>
                </a:gs>
                <a:gs pos="76000">
                  <a:srgbClr val="6524DE">
                    <a:alpha val="0"/>
                  </a:srgbClr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8C4DC2FE-B668-467A-B05D-874A8610D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163386" y="1422812"/>
              <a:ext cx="699429" cy="1808573"/>
            </a:xfrm>
            <a:custGeom>
              <a:avLst/>
              <a:gdLst>
                <a:gd name="T0" fmla="*/ 208 w 262"/>
                <a:gd name="T1" fmla="*/ 378 h 678"/>
                <a:gd name="T2" fmla="*/ 215 w 262"/>
                <a:gd name="T3" fmla="*/ 415 h 678"/>
                <a:gd name="T4" fmla="*/ 205 w 262"/>
                <a:gd name="T5" fmla="*/ 555 h 678"/>
                <a:gd name="T6" fmla="*/ 226 w 262"/>
                <a:gd name="T7" fmla="*/ 633 h 678"/>
                <a:gd name="T8" fmla="*/ 92 w 262"/>
                <a:gd name="T9" fmla="*/ 411 h 678"/>
                <a:gd name="T10" fmla="*/ 45 w 262"/>
                <a:gd name="T11" fmla="*/ 280 h 678"/>
                <a:gd name="T12" fmla="*/ 23 w 262"/>
                <a:gd name="T13" fmla="*/ 165 h 678"/>
                <a:gd name="T14" fmla="*/ 56 w 262"/>
                <a:gd name="T15" fmla="*/ 82 h 678"/>
                <a:gd name="T16" fmla="*/ 180 w 262"/>
                <a:gd name="T17" fmla="*/ 33 h 678"/>
                <a:gd name="T18" fmla="*/ 217 w 262"/>
                <a:gd name="T19" fmla="*/ 41 h 678"/>
                <a:gd name="T20" fmla="*/ 205 w 262"/>
                <a:gd name="T21" fmla="*/ 93 h 678"/>
                <a:gd name="T22" fmla="*/ 227 w 262"/>
                <a:gd name="T23" fmla="*/ 218 h 678"/>
                <a:gd name="T24" fmla="*/ 241 w 262"/>
                <a:gd name="T25" fmla="*/ 343 h 678"/>
                <a:gd name="T26" fmla="*/ 241 w 262"/>
                <a:gd name="T27" fmla="*/ 378 h 678"/>
                <a:gd name="T28" fmla="*/ 208 w 262"/>
                <a:gd name="T29" fmla="*/ 378 h 6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262" h="678">
                  <a:moveTo>
                    <a:pt x="208" y="378"/>
                  </a:moveTo>
                  <a:cubicBezTo>
                    <a:pt x="208" y="378"/>
                    <a:pt x="220" y="395"/>
                    <a:pt x="215" y="415"/>
                  </a:cubicBezTo>
                  <a:cubicBezTo>
                    <a:pt x="210" y="434"/>
                    <a:pt x="180" y="495"/>
                    <a:pt x="205" y="555"/>
                  </a:cubicBezTo>
                  <a:cubicBezTo>
                    <a:pt x="213" y="574"/>
                    <a:pt x="222" y="602"/>
                    <a:pt x="226" y="633"/>
                  </a:cubicBezTo>
                  <a:cubicBezTo>
                    <a:pt x="146" y="678"/>
                    <a:pt x="100" y="440"/>
                    <a:pt x="92" y="411"/>
                  </a:cubicBezTo>
                  <a:cubicBezTo>
                    <a:pt x="85" y="382"/>
                    <a:pt x="35" y="333"/>
                    <a:pt x="45" y="280"/>
                  </a:cubicBezTo>
                  <a:cubicBezTo>
                    <a:pt x="56" y="227"/>
                    <a:pt x="45" y="218"/>
                    <a:pt x="23" y="165"/>
                  </a:cubicBezTo>
                  <a:cubicBezTo>
                    <a:pt x="0" y="113"/>
                    <a:pt x="56" y="82"/>
                    <a:pt x="56" y="82"/>
                  </a:cubicBezTo>
                  <a:cubicBezTo>
                    <a:pt x="107" y="0"/>
                    <a:pt x="158" y="34"/>
                    <a:pt x="180" y="33"/>
                  </a:cubicBezTo>
                  <a:cubicBezTo>
                    <a:pt x="186" y="33"/>
                    <a:pt x="200" y="35"/>
                    <a:pt x="217" y="41"/>
                  </a:cubicBezTo>
                  <a:cubicBezTo>
                    <a:pt x="223" y="65"/>
                    <a:pt x="216" y="85"/>
                    <a:pt x="205" y="93"/>
                  </a:cubicBezTo>
                  <a:cubicBezTo>
                    <a:pt x="205" y="93"/>
                    <a:pt x="239" y="166"/>
                    <a:pt x="227" y="218"/>
                  </a:cubicBezTo>
                  <a:cubicBezTo>
                    <a:pt x="214" y="269"/>
                    <a:pt x="207" y="284"/>
                    <a:pt x="241" y="343"/>
                  </a:cubicBezTo>
                  <a:cubicBezTo>
                    <a:pt x="241" y="343"/>
                    <a:pt x="262" y="358"/>
                    <a:pt x="241" y="378"/>
                  </a:cubicBezTo>
                  <a:cubicBezTo>
                    <a:pt x="241" y="378"/>
                    <a:pt x="231" y="386"/>
                    <a:pt x="208" y="378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9">
              <a:extLst>
                <a:ext uri="{FF2B5EF4-FFF2-40B4-BE49-F238E27FC236}">
                  <a16:creationId xmlns:a16="http://schemas.microsoft.com/office/drawing/2014/main" id="{B5D4840E-C693-4B8E-86D8-E3E73CEB428A}"/>
                </a:ext>
              </a:extLst>
            </p:cNvPr>
            <p:cNvSpPr>
              <a:spLocks/>
            </p:cNvSpPr>
            <p:nvPr/>
          </p:nvSpPr>
          <p:spPr bwMode="auto">
            <a:xfrm>
              <a:off x="209099" y="2329669"/>
              <a:ext cx="2883430" cy="4947431"/>
            </a:xfrm>
            <a:custGeom>
              <a:avLst/>
              <a:gdLst>
                <a:gd name="T0" fmla="*/ 904 w 1079"/>
                <a:gd name="T1" fmla="*/ 1856 h 1856"/>
                <a:gd name="T2" fmla="*/ 136 w 1079"/>
                <a:gd name="T3" fmla="*/ 1856 h 1856"/>
                <a:gd name="T4" fmla="*/ 116 w 1079"/>
                <a:gd name="T5" fmla="*/ 962 h 1856"/>
                <a:gd name="T6" fmla="*/ 449 w 1079"/>
                <a:gd name="T7" fmla="*/ 104 h 1856"/>
                <a:gd name="T8" fmla="*/ 497 w 1079"/>
                <a:gd name="T9" fmla="*/ 30 h 1856"/>
                <a:gd name="T10" fmla="*/ 526 w 1079"/>
                <a:gd name="T11" fmla="*/ 9 h 1856"/>
                <a:gd name="T12" fmla="*/ 753 w 1079"/>
                <a:gd name="T13" fmla="*/ 150 h 1856"/>
                <a:gd name="T14" fmla="*/ 823 w 1079"/>
                <a:gd name="T15" fmla="*/ 312 h 1856"/>
                <a:gd name="T16" fmla="*/ 904 w 1079"/>
                <a:gd name="T17" fmla="*/ 1856 h 18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079" h="1856">
                  <a:moveTo>
                    <a:pt x="904" y="1856"/>
                  </a:moveTo>
                  <a:cubicBezTo>
                    <a:pt x="136" y="1856"/>
                    <a:pt x="136" y="1856"/>
                    <a:pt x="136" y="1856"/>
                  </a:cubicBezTo>
                  <a:cubicBezTo>
                    <a:pt x="125" y="1546"/>
                    <a:pt x="232" y="1684"/>
                    <a:pt x="116" y="962"/>
                  </a:cubicBezTo>
                  <a:cubicBezTo>
                    <a:pt x="0" y="241"/>
                    <a:pt x="449" y="104"/>
                    <a:pt x="449" y="104"/>
                  </a:cubicBezTo>
                  <a:cubicBezTo>
                    <a:pt x="449" y="104"/>
                    <a:pt x="481" y="60"/>
                    <a:pt x="497" y="30"/>
                  </a:cubicBezTo>
                  <a:cubicBezTo>
                    <a:pt x="512" y="0"/>
                    <a:pt x="526" y="9"/>
                    <a:pt x="526" y="9"/>
                  </a:cubicBezTo>
                  <a:cubicBezTo>
                    <a:pt x="753" y="150"/>
                    <a:pt x="753" y="150"/>
                    <a:pt x="753" y="150"/>
                  </a:cubicBezTo>
                  <a:cubicBezTo>
                    <a:pt x="780" y="202"/>
                    <a:pt x="803" y="257"/>
                    <a:pt x="823" y="312"/>
                  </a:cubicBezTo>
                  <a:cubicBezTo>
                    <a:pt x="1079" y="1007"/>
                    <a:pt x="904" y="1856"/>
                    <a:pt x="904" y="1856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0">
              <a:extLst>
                <a:ext uri="{FF2B5EF4-FFF2-40B4-BE49-F238E27FC236}">
                  <a16:creationId xmlns:a16="http://schemas.microsoft.com/office/drawing/2014/main" id="{F1A3E269-0320-4431-A8DF-43BC01E3D9BC}"/>
                </a:ext>
              </a:extLst>
            </p:cNvPr>
            <p:cNvSpPr>
              <a:spLocks/>
            </p:cNvSpPr>
            <p:nvPr/>
          </p:nvSpPr>
          <p:spPr bwMode="auto">
            <a:xfrm>
              <a:off x="1409100" y="2329669"/>
              <a:ext cx="999430" cy="836572"/>
            </a:xfrm>
            <a:custGeom>
              <a:avLst/>
              <a:gdLst>
                <a:gd name="T0" fmla="*/ 374 w 374"/>
                <a:gd name="T1" fmla="*/ 312 h 314"/>
                <a:gd name="T2" fmla="*/ 0 w 374"/>
                <a:gd name="T3" fmla="*/ 104 h 314"/>
                <a:gd name="T4" fmla="*/ 48 w 374"/>
                <a:gd name="T5" fmla="*/ 30 h 314"/>
                <a:gd name="T6" fmla="*/ 77 w 374"/>
                <a:gd name="T7" fmla="*/ 9 h 314"/>
                <a:gd name="T8" fmla="*/ 304 w 374"/>
                <a:gd name="T9" fmla="*/ 150 h 314"/>
                <a:gd name="T10" fmla="*/ 374 w 374"/>
                <a:gd name="T11" fmla="*/ 312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74" h="314">
                  <a:moveTo>
                    <a:pt x="374" y="312"/>
                  </a:moveTo>
                  <a:cubicBezTo>
                    <a:pt x="222" y="314"/>
                    <a:pt x="0" y="104"/>
                    <a:pt x="0" y="104"/>
                  </a:cubicBezTo>
                  <a:cubicBezTo>
                    <a:pt x="0" y="104"/>
                    <a:pt x="32" y="60"/>
                    <a:pt x="48" y="30"/>
                  </a:cubicBezTo>
                  <a:cubicBezTo>
                    <a:pt x="63" y="0"/>
                    <a:pt x="77" y="9"/>
                    <a:pt x="77" y="9"/>
                  </a:cubicBezTo>
                  <a:cubicBezTo>
                    <a:pt x="304" y="150"/>
                    <a:pt x="304" y="150"/>
                    <a:pt x="304" y="150"/>
                  </a:cubicBezTo>
                  <a:cubicBezTo>
                    <a:pt x="331" y="202"/>
                    <a:pt x="354" y="257"/>
                    <a:pt x="374" y="312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100000">
                  <a:srgbClr val="16286E"/>
                </a:gs>
              </a:gsLst>
              <a:lin ang="54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1">
              <a:extLst>
                <a:ext uri="{FF2B5EF4-FFF2-40B4-BE49-F238E27FC236}">
                  <a16:creationId xmlns:a16="http://schemas.microsoft.com/office/drawing/2014/main" id="{68F90B1C-A4BC-499A-A3A8-6F83BFC7C353}"/>
                </a:ext>
              </a:extLst>
            </p:cNvPr>
            <p:cNvSpPr>
              <a:spLocks/>
            </p:cNvSpPr>
            <p:nvPr/>
          </p:nvSpPr>
          <p:spPr bwMode="auto">
            <a:xfrm>
              <a:off x="1743385" y="1835954"/>
              <a:ext cx="258858" cy="378858"/>
            </a:xfrm>
            <a:custGeom>
              <a:avLst/>
              <a:gdLst>
                <a:gd name="T0" fmla="*/ 75 w 97"/>
                <a:gd name="T1" fmla="*/ 34 h 142"/>
                <a:gd name="T2" fmla="*/ 11 w 97"/>
                <a:gd name="T3" fmla="*/ 66 h 142"/>
                <a:gd name="T4" fmla="*/ 74 w 97"/>
                <a:gd name="T5" fmla="*/ 132 h 142"/>
                <a:gd name="T6" fmla="*/ 75 w 97"/>
                <a:gd name="T7" fmla="*/ 34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97" h="142">
                  <a:moveTo>
                    <a:pt x="75" y="34"/>
                  </a:moveTo>
                  <a:cubicBezTo>
                    <a:pt x="75" y="34"/>
                    <a:pt x="22" y="0"/>
                    <a:pt x="11" y="66"/>
                  </a:cubicBezTo>
                  <a:cubicBezTo>
                    <a:pt x="0" y="132"/>
                    <a:pt x="59" y="142"/>
                    <a:pt x="74" y="132"/>
                  </a:cubicBezTo>
                  <a:cubicBezTo>
                    <a:pt x="74" y="132"/>
                    <a:pt x="97" y="82"/>
                    <a:pt x="75" y="34"/>
                  </a:cubicBezTo>
                  <a:close/>
                </a:path>
              </a:pathLst>
            </a:custGeom>
            <a:solidFill>
              <a:srgbClr val="1500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2">
              <a:extLst>
                <a:ext uri="{FF2B5EF4-FFF2-40B4-BE49-F238E27FC236}">
                  <a16:creationId xmlns:a16="http://schemas.microsoft.com/office/drawing/2014/main" id="{0870DA8A-4FAB-4AF9-8E9C-77B8A63093AF}"/>
                </a:ext>
              </a:extLst>
            </p:cNvPr>
            <p:cNvSpPr>
              <a:spLocks/>
            </p:cNvSpPr>
            <p:nvPr/>
          </p:nvSpPr>
          <p:spPr bwMode="auto">
            <a:xfrm>
              <a:off x="1851962" y="1895956"/>
              <a:ext cx="1001144" cy="1693715"/>
            </a:xfrm>
            <a:custGeom>
              <a:avLst/>
              <a:gdLst>
                <a:gd name="T0" fmla="*/ 284 w 375"/>
                <a:gd name="T1" fmla="*/ 612 h 636"/>
                <a:gd name="T2" fmla="*/ 12 w 375"/>
                <a:gd name="T3" fmla="*/ 387 h 636"/>
                <a:gd name="T4" fmla="*/ 0 w 375"/>
                <a:gd name="T5" fmla="*/ 268 h 636"/>
                <a:gd name="T6" fmla="*/ 0 w 375"/>
                <a:gd name="T7" fmla="*/ 267 h 636"/>
                <a:gd name="T8" fmla="*/ 6 w 375"/>
                <a:gd name="T9" fmla="*/ 230 h 636"/>
                <a:gd name="T10" fmla="*/ 36 w 375"/>
                <a:gd name="T11" fmla="*/ 12 h 636"/>
                <a:gd name="T12" fmla="*/ 64 w 375"/>
                <a:gd name="T13" fmla="*/ 62 h 636"/>
                <a:gd name="T14" fmla="*/ 173 w 375"/>
                <a:gd name="T15" fmla="*/ 216 h 636"/>
                <a:gd name="T16" fmla="*/ 226 w 375"/>
                <a:gd name="T17" fmla="*/ 205 h 636"/>
                <a:gd name="T18" fmla="*/ 326 w 375"/>
                <a:gd name="T19" fmla="*/ 201 h 636"/>
                <a:gd name="T20" fmla="*/ 333 w 375"/>
                <a:gd name="T21" fmla="*/ 238 h 636"/>
                <a:gd name="T22" fmla="*/ 323 w 375"/>
                <a:gd name="T23" fmla="*/ 378 h 636"/>
                <a:gd name="T24" fmla="*/ 284 w 375"/>
                <a:gd name="T25" fmla="*/ 612 h 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75" h="636">
                  <a:moveTo>
                    <a:pt x="284" y="612"/>
                  </a:moveTo>
                  <a:cubicBezTo>
                    <a:pt x="193" y="636"/>
                    <a:pt x="36" y="546"/>
                    <a:pt x="12" y="387"/>
                  </a:cubicBezTo>
                  <a:cubicBezTo>
                    <a:pt x="4" y="328"/>
                    <a:pt x="0" y="291"/>
                    <a:pt x="0" y="268"/>
                  </a:cubicBezTo>
                  <a:cubicBezTo>
                    <a:pt x="0" y="267"/>
                    <a:pt x="0" y="267"/>
                    <a:pt x="0" y="267"/>
                  </a:cubicBezTo>
                  <a:cubicBezTo>
                    <a:pt x="2" y="249"/>
                    <a:pt x="4" y="235"/>
                    <a:pt x="6" y="230"/>
                  </a:cubicBezTo>
                  <a:cubicBezTo>
                    <a:pt x="6" y="230"/>
                    <a:pt x="55" y="77"/>
                    <a:pt x="36" y="12"/>
                  </a:cubicBezTo>
                  <a:cubicBezTo>
                    <a:pt x="36" y="12"/>
                    <a:pt x="53" y="0"/>
                    <a:pt x="64" y="62"/>
                  </a:cubicBezTo>
                  <a:cubicBezTo>
                    <a:pt x="74" y="123"/>
                    <a:pt x="134" y="202"/>
                    <a:pt x="173" y="216"/>
                  </a:cubicBezTo>
                  <a:cubicBezTo>
                    <a:pt x="212" y="229"/>
                    <a:pt x="214" y="208"/>
                    <a:pt x="226" y="205"/>
                  </a:cubicBezTo>
                  <a:cubicBezTo>
                    <a:pt x="238" y="204"/>
                    <a:pt x="263" y="178"/>
                    <a:pt x="326" y="201"/>
                  </a:cubicBezTo>
                  <a:cubicBezTo>
                    <a:pt x="326" y="201"/>
                    <a:pt x="338" y="218"/>
                    <a:pt x="333" y="238"/>
                  </a:cubicBezTo>
                  <a:cubicBezTo>
                    <a:pt x="328" y="257"/>
                    <a:pt x="297" y="318"/>
                    <a:pt x="323" y="378"/>
                  </a:cubicBezTo>
                  <a:cubicBezTo>
                    <a:pt x="349" y="437"/>
                    <a:pt x="375" y="587"/>
                    <a:pt x="284" y="612"/>
                  </a:cubicBezTo>
                  <a:close/>
                </a:path>
              </a:pathLst>
            </a:custGeom>
            <a:gradFill>
              <a:gsLst>
                <a:gs pos="0">
                  <a:srgbClr val="BB7FFB"/>
                </a:gs>
                <a:gs pos="100000">
                  <a:srgbClr val="FB95E9"/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3">
              <a:extLst>
                <a:ext uri="{FF2B5EF4-FFF2-40B4-BE49-F238E27FC236}">
                  <a16:creationId xmlns:a16="http://schemas.microsoft.com/office/drawing/2014/main" id="{116FA9B5-4461-4B4F-9235-D02206F69BBD}"/>
                </a:ext>
              </a:extLst>
            </p:cNvPr>
            <p:cNvSpPr>
              <a:spLocks/>
            </p:cNvSpPr>
            <p:nvPr/>
          </p:nvSpPr>
          <p:spPr bwMode="auto">
            <a:xfrm>
              <a:off x="1697100" y="1340526"/>
              <a:ext cx="1071430" cy="330858"/>
            </a:xfrm>
            <a:custGeom>
              <a:avLst/>
              <a:gdLst>
                <a:gd name="T0" fmla="*/ 379 w 401"/>
                <a:gd name="T1" fmla="*/ 124 h 124"/>
                <a:gd name="T2" fmla="*/ 258 w 401"/>
                <a:gd name="T3" fmla="*/ 113 h 124"/>
                <a:gd name="T4" fmla="*/ 166 w 401"/>
                <a:gd name="T5" fmla="*/ 98 h 124"/>
                <a:gd name="T6" fmla="*/ 0 w 401"/>
                <a:gd name="T7" fmla="*/ 98 h 124"/>
                <a:gd name="T8" fmla="*/ 115 w 401"/>
                <a:gd name="T9" fmla="*/ 4 h 124"/>
                <a:gd name="T10" fmla="*/ 174 w 401"/>
                <a:gd name="T11" fmla="*/ 14 h 124"/>
                <a:gd name="T12" fmla="*/ 266 w 401"/>
                <a:gd name="T13" fmla="*/ 15 h 124"/>
                <a:gd name="T14" fmla="*/ 382 w 401"/>
                <a:gd name="T15" fmla="*/ 49 h 124"/>
                <a:gd name="T16" fmla="*/ 379 w 401"/>
                <a:gd name="T17" fmla="*/ 124 h 1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01" h="124">
                  <a:moveTo>
                    <a:pt x="379" y="124"/>
                  </a:moveTo>
                  <a:cubicBezTo>
                    <a:pt x="354" y="103"/>
                    <a:pt x="299" y="110"/>
                    <a:pt x="258" y="113"/>
                  </a:cubicBezTo>
                  <a:cubicBezTo>
                    <a:pt x="217" y="117"/>
                    <a:pt x="166" y="98"/>
                    <a:pt x="166" y="98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98"/>
                    <a:pt x="15" y="13"/>
                    <a:pt x="115" y="4"/>
                  </a:cubicBezTo>
                  <a:cubicBezTo>
                    <a:pt x="115" y="4"/>
                    <a:pt x="146" y="0"/>
                    <a:pt x="174" y="14"/>
                  </a:cubicBezTo>
                  <a:cubicBezTo>
                    <a:pt x="201" y="28"/>
                    <a:pt x="231" y="22"/>
                    <a:pt x="266" y="15"/>
                  </a:cubicBezTo>
                  <a:cubicBezTo>
                    <a:pt x="301" y="8"/>
                    <a:pt x="362" y="16"/>
                    <a:pt x="382" y="49"/>
                  </a:cubicBezTo>
                  <a:cubicBezTo>
                    <a:pt x="401" y="81"/>
                    <a:pt x="393" y="114"/>
                    <a:pt x="379" y="124"/>
                  </a:cubicBezTo>
                  <a:close/>
                </a:path>
              </a:pathLst>
            </a:custGeom>
            <a:gradFill>
              <a:gsLst>
                <a:gs pos="28000">
                  <a:srgbClr val="6313DC"/>
                </a:gs>
                <a:gs pos="100000">
                  <a:srgbClr val="1E3ADA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4">
              <a:extLst>
                <a:ext uri="{FF2B5EF4-FFF2-40B4-BE49-F238E27FC236}">
                  <a16:creationId xmlns:a16="http://schemas.microsoft.com/office/drawing/2014/main" id="{2BF4B088-9F78-4017-BB28-01D01B8E13EA}"/>
                </a:ext>
              </a:extLst>
            </p:cNvPr>
            <p:cNvSpPr>
              <a:spLocks/>
            </p:cNvSpPr>
            <p:nvPr/>
          </p:nvSpPr>
          <p:spPr bwMode="auto">
            <a:xfrm>
              <a:off x="1350814" y="4258241"/>
              <a:ext cx="761143" cy="908572"/>
            </a:xfrm>
            <a:custGeom>
              <a:avLst/>
              <a:gdLst>
                <a:gd name="T0" fmla="*/ 265 w 285"/>
                <a:gd name="T1" fmla="*/ 0 h 341"/>
                <a:gd name="T2" fmla="*/ 68 w 285"/>
                <a:gd name="T3" fmla="*/ 96 h 341"/>
                <a:gd name="T4" fmla="*/ 0 w 285"/>
                <a:gd name="T5" fmla="*/ 232 h 341"/>
                <a:gd name="T6" fmla="*/ 3 w 285"/>
                <a:gd name="T7" fmla="*/ 341 h 341"/>
                <a:gd name="T8" fmla="*/ 41 w 285"/>
                <a:gd name="T9" fmla="*/ 303 h 341"/>
                <a:gd name="T10" fmla="*/ 41 w 285"/>
                <a:gd name="T11" fmla="*/ 224 h 341"/>
                <a:gd name="T12" fmla="*/ 93 w 285"/>
                <a:gd name="T13" fmla="*/ 156 h 341"/>
                <a:gd name="T14" fmla="*/ 62 w 285"/>
                <a:gd name="T15" fmla="*/ 256 h 341"/>
                <a:gd name="T16" fmla="*/ 106 w 285"/>
                <a:gd name="T17" fmla="*/ 323 h 341"/>
                <a:gd name="T18" fmla="*/ 117 w 285"/>
                <a:gd name="T19" fmla="*/ 275 h 341"/>
                <a:gd name="T20" fmla="*/ 101 w 285"/>
                <a:gd name="T21" fmla="*/ 237 h 341"/>
                <a:gd name="T22" fmla="*/ 136 w 285"/>
                <a:gd name="T23" fmla="*/ 172 h 341"/>
                <a:gd name="T24" fmla="*/ 133 w 285"/>
                <a:gd name="T25" fmla="*/ 239 h 341"/>
                <a:gd name="T26" fmla="*/ 168 w 285"/>
                <a:gd name="T27" fmla="*/ 301 h 341"/>
                <a:gd name="T28" fmla="*/ 185 w 285"/>
                <a:gd name="T29" fmla="*/ 257 h 341"/>
                <a:gd name="T30" fmla="*/ 180 w 285"/>
                <a:gd name="T31" fmla="*/ 196 h 341"/>
                <a:gd name="T32" fmla="*/ 285 w 285"/>
                <a:gd name="T33" fmla="*/ 100 h 341"/>
                <a:gd name="T34" fmla="*/ 265 w 285"/>
                <a:gd name="T35" fmla="*/ 0 h 3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85" h="341">
                  <a:moveTo>
                    <a:pt x="265" y="0"/>
                  </a:moveTo>
                  <a:cubicBezTo>
                    <a:pt x="265" y="0"/>
                    <a:pt x="85" y="79"/>
                    <a:pt x="68" y="96"/>
                  </a:cubicBezTo>
                  <a:cubicBezTo>
                    <a:pt x="51" y="113"/>
                    <a:pt x="0" y="232"/>
                    <a:pt x="0" y="232"/>
                  </a:cubicBezTo>
                  <a:cubicBezTo>
                    <a:pt x="3" y="341"/>
                    <a:pt x="3" y="341"/>
                    <a:pt x="3" y="341"/>
                  </a:cubicBezTo>
                  <a:cubicBezTo>
                    <a:pt x="3" y="341"/>
                    <a:pt x="42" y="329"/>
                    <a:pt x="41" y="303"/>
                  </a:cubicBezTo>
                  <a:cubicBezTo>
                    <a:pt x="39" y="278"/>
                    <a:pt x="35" y="230"/>
                    <a:pt x="41" y="224"/>
                  </a:cubicBezTo>
                  <a:cubicBezTo>
                    <a:pt x="46" y="218"/>
                    <a:pt x="93" y="156"/>
                    <a:pt x="93" y="156"/>
                  </a:cubicBezTo>
                  <a:cubicBezTo>
                    <a:pt x="93" y="156"/>
                    <a:pt x="59" y="250"/>
                    <a:pt x="62" y="256"/>
                  </a:cubicBezTo>
                  <a:cubicBezTo>
                    <a:pt x="64" y="262"/>
                    <a:pt x="106" y="323"/>
                    <a:pt x="106" y="323"/>
                  </a:cubicBezTo>
                  <a:cubicBezTo>
                    <a:pt x="106" y="323"/>
                    <a:pt x="128" y="296"/>
                    <a:pt x="117" y="275"/>
                  </a:cubicBezTo>
                  <a:cubicBezTo>
                    <a:pt x="106" y="255"/>
                    <a:pt x="101" y="237"/>
                    <a:pt x="101" y="237"/>
                  </a:cubicBezTo>
                  <a:cubicBezTo>
                    <a:pt x="136" y="172"/>
                    <a:pt x="136" y="172"/>
                    <a:pt x="136" y="172"/>
                  </a:cubicBezTo>
                  <a:cubicBezTo>
                    <a:pt x="133" y="239"/>
                    <a:pt x="133" y="239"/>
                    <a:pt x="133" y="239"/>
                  </a:cubicBezTo>
                  <a:cubicBezTo>
                    <a:pt x="168" y="301"/>
                    <a:pt x="168" y="301"/>
                    <a:pt x="168" y="301"/>
                  </a:cubicBezTo>
                  <a:cubicBezTo>
                    <a:pt x="168" y="301"/>
                    <a:pt x="197" y="274"/>
                    <a:pt x="185" y="257"/>
                  </a:cubicBezTo>
                  <a:cubicBezTo>
                    <a:pt x="172" y="240"/>
                    <a:pt x="180" y="196"/>
                    <a:pt x="180" y="196"/>
                  </a:cubicBezTo>
                  <a:cubicBezTo>
                    <a:pt x="285" y="100"/>
                    <a:pt x="285" y="100"/>
                    <a:pt x="285" y="100"/>
                  </a:cubicBezTo>
                  <a:lnTo>
                    <a:pt x="265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5">
              <a:extLst>
                <a:ext uri="{FF2B5EF4-FFF2-40B4-BE49-F238E27FC236}">
                  <a16:creationId xmlns:a16="http://schemas.microsoft.com/office/drawing/2014/main" id="{52C1A77F-D0D3-4856-91DD-AD841A991733}"/>
                </a:ext>
              </a:extLst>
            </p:cNvPr>
            <p:cNvSpPr>
              <a:spLocks/>
            </p:cNvSpPr>
            <p:nvPr/>
          </p:nvSpPr>
          <p:spPr bwMode="auto">
            <a:xfrm>
              <a:off x="2489100" y="3680527"/>
              <a:ext cx="387429" cy="685715"/>
            </a:xfrm>
            <a:custGeom>
              <a:avLst/>
              <a:gdLst>
                <a:gd name="T0" fmla="*/ 21 w 145"/>
                <a:gd name="T1" fmla="*/ 257 h 257"/>
                <a:gd name="T2" fmla="*/ 3 w 145"/>
                <a:gd name="T3" fmla="*/ 120 h 257"/>
                <a:gd name="T4" fmla="*/ 50 w 145"/>
                <a:gd name="T5" fmla="*/ 37 h 257"/>
                <a:gd name="T6" fmla="*/ 108 w 145"/>
                <a:gd name="T7" fmla="*/ 0 h 257"/>
                <a:gd name="T8" fmla="*/ 102 w 145"/>
                <a:gd name="T9" fmla="*/ 33 h 257"/>
                <a:gd name="T10" fmla="*/ 60 w 145"/>
                <a:gd name="T11" fmla="*/ 61 h 257"/>
                <a:gd name="T12" fmla="*/ 43 w 145"/>
                <a:gd name="T13" fmla="*/ 112 h 257"/>
                <a:gd name="T14" fmla="*/ 84 w 145"/>
                <a:gd name="T15" fmla="*/ 60 h 257"/>
                <a:gd name="T16" fmla="*/ 135 w 145"/>
                <a:gd name="T17" fmla="*/ 60 h 257"/>
                <a:gd name="T18" fmla="*/ 114 w 145"/>
                <a:gd name="T19" fmla="*/ 83 h 257"/>
                <a:gd name="T20" fmla="*/ 88 w 145"/>
                <a:gd name="T21" fmla="*/ 88 h 257"/>
                <a:gd name="T22" fmla="*/ 67 w 145"/>
                <a:gd name="T23" fmla="*/ 129 h 257"/>
                <a:gd name="T24" fmla="*/ 100 w 145"/>
                <a:gd name="T25" fmla="*/ 104 h 257"/>
                <a:gd name="T26" fmla="*/ 145 w 145"/>
                <a:gd name="T27" fmla="*/ 100 h 257"/>
                <a:gd name="T28" fmla="*/ 128 w 145"/>
                <a:gd name="T29" fmla="*/ 125 h 257"/>
                <a:gd name="T30" fmla="*/ 94 w 145"/>
                <a:gd name="T31" fmla="*/ 144 h 257"/>
                <a:gd name="T32" fmla="*/ 81 w 145"/>
                <a:gd name="T33" fmla="*/ 232 h 257"/>
                <a:gd name="T34" fmla="*/ 21 w 145"/>
                <a:gd name="T35" fmla="*/ 257 h 2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45" h="257">
                  <a:moveTo>
                    <a:pt x="21" y="257"/>
                  </a:moveTo>
                  <a:cubicBezTo>
                    <a:pt x="21" y="257"/>
                    <a:pt x="0" y="134"/>
                    <a:pt x="3" y="120"/>
                  </a:cubicBezTo>
                  <a:cubicBezTo>
                    <a:pt x="6" y="105"/>
                    <a:pt x="50" y="37"/>
                    <a:pt x="50" y="37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0"/>
                    <a:pt x="116" y="25"/>
                    <a:pt x="102" y="33"/>
                  </a:cubicBezTo>
                  <a:cubicBezTo>
                    <a:pt x="88" y="41"/>
                    <a:pt x="61" y="56"/>
                    <a:pt x="60" y="61"/>
                  </a:cubicBezTo>
                  <a:cubicBezTo>
                    <a:pt x="59" y="66"/>
                    <a:pt x="43" y="112"/>
                    <a:pt x="43" y="112"/>
                  </a:cubicBezTo>
                  <a:cubicBezTo>
                    <a:pt x="43" y="112"/>
                    <a:pt x="80" y="61"/>
                    <a:pt x="84" y="60"/>
                  </a:cubicBezTo>
                  <a:cubicBezTo>
                    <a:pt x="89" y="60"/>
                    <a:pt x="135" y="60"/>
                    <a:pt x="135" y="60"/>
                  </a:cubicBezTo>
                  <a:cubicBezTo>
                    <a:pt x="135" y="60"/>
                    <a:pt x="128" y="81"/>
                    <a:pt x="114" y="83"/>
                  </a:cubicBezTo>
                  <a:cubicBezTo>
                    <a:pt x="99" y="84"/>
                    <a:pt x="88" y="88"/>
                    <a:pt x="88" y="88"/>
                  </a:cubicBezTo>
                  <a:cubicBezTo>
                    <a:pt x="67" y="129"/>
                    <a:pt x="67" y="129"/>
                    <a:pt x="67" y="129"/>
                  </a:cubicBezTo>
                  <a:cubicBezTo>
                    <a:pt x="100" y="104"/>
                    <a:pt x="100" y="104"/>
                    <a:pt x="100" y="104"/>
                  </a:cubicBezTo>
                  <a:cubicBezTo>
                    <a:pt x="145" y="100"/>
                    <a:pt x="145" y="100"/>
                    <a:pt x="145" y="100"/>
                  </a:cubicBezTo>
                  <a:cubicBezTo>
                    <a:pt x="145" y="100"/>
                    <a:pt x="141" y="125"/>
                    <a:pt x="128" y="125"/>
                  </a:cubicBezTo>
                  <a:cubicBezTo>
                    <a:pt x="115" y="124"/>
                    <a:pt x="94" y="144"/>
                    <a:pt x="94" y="144"/>
                  </a:cubicBezTo>
                  <a:cubicBezTo>
                    <a:pt x="81" y="232"/>
                    <a:pt x="81" y="232"/>
                    <a:pt x="81" y="232"/>
                  </a:cubicBezTo>
                  <a:lnTo>
                    <a:pt x="21" y="25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16">
              <a:extLst>
                <a:ext uri="{FF2B5EF4-FFF2-40B4-BE49-F238E27FC236}">
                  <a16:creationId xmlns:a16="http://schemas.microsoft.com/office/drawing/2014/main" id="{AF758C60-4BC8-48B0-853B-79E4FE11DEC0}"/>
                </a:ext>
              </a:extLst>
            </p:cNvPr>
            <p:cNvSpPr>
              <a:spLocks/>
            </p:cNvSpPr>
            <p:nvPr/>
          </p:nvSpPr>
          <p:spPr bwMode="auto">
            <a:xfrm rot="487774">
              <a:off x="2302872" y="4062813"/>
              <a:ext cx="1145143" cy="673715"/>
            </a:xfrm>
            <a:custGeom>
              <a:avLst/>
              <a:gdLst>
                <a:gd name="T0" fmla="*/ 82 w 428"/>
                <a:gd name="T1" fmla="*/ 54 h 253"/>
                <a:gd name="T2" fmla="*/ 282 w 428"/>
                <a:gd name="T3" fmla="*/ 41 h 253"/>
                <a:gd name="T4" fmla="*/ 326 w 428"/>
                <a:gd name="T5" fmla="*/ 235 h 253"/>
                <a:gd name="T6" fmla="*/ 59 w 428"/>
                <a:gd name="T7" fmla="*/ 170 h 253"/>
                <a:gd name="T8" fmla="*/ 82 w 428"/>
                <a:gd name="T9" fmla="*/ 54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28" h="253">
                  <a:moveTo>
                    <a:pt x="82" y="54"/>
                  </a:moveTo>
                  <a:cubicBezTo>
                    <a:pt x="82" y="54"/>
                    <a:pt x="169" y="0"/>
                    <a:pt x="282" y="41"/>
                  </a:cubicBezTo>
                  <a:cubicBezTo>
                    <a:pt x="428" y="93"/>
                    <a:pt x="371" y="223"/>
                    <a:pt x="326" y="235"/>
                  </a:cubicBezTo>
                  <a:cubicBezTo>
                    <a:pt x="260" y="253"/>
                    <a:pt x="93" y="170"/>
                    <a:pt x="59" y="170"/>
                  </a:cubicBezTo>
                  <a:cubicBezTo>
                    <a:pt x="25" y="170"/>
                    <a:pt x="0" y="102"/>
                    <a:pt x="82" y="5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7">
              <a:extLst>
                <a:ext uri="{FF2B5EF4-FFF2-40B4-BE49-F238E27FC236}">
                  <a16:creationId xmlns:a16="http://schemas.microsoft.com/office/drawing/2014/main" id="{5402D44F-972F-4278-8406-D3E44C9F1E1C}"/>
                </a:ext>
              </a:extLst>
            </p:cNvPr>
            <p:cNvSpPr>
              <a:spLocks/>
            </p:cNvSpPr>
            <p:nvPr/>
          </p:nvSpPr>
          <p:spPr bwMode="auto">
            <a:xfrm>
              <a:off x="963385" y="3011955"/>
              <a:ext cx="2713716" cy="2492573"/>
            </a:xfrm>
            <a:custGeom>
              <a:avLst/>
              <a:gdLst>
                <a:gd name="T0" fmla="*/ 154 w 1016"/>
                <a:gd name="T1" fmla="*/ 0 h 935"/>
                <a:gd name="T2" fmla="*/ 461 w 1016"/>
                <a:gd name="T3" fmla="*/ 248 h 935"/>
                <a:gd name="T4" fmla="*/ 785 w 1016"/>
                <a:gd name="T5" fmla="*/ 556 h 935"/>
                <a:gd name="T6" fmla="*/ 901 w 1016"/>
                <a:gd name="T7" fmla="*/ 822 h 935"/>
                <a:gd name="T8" fmla="*/ 331 w 1016"/>
                <a:gd name="T9" fmla="*/ 781 h 935"/>
                <a:gd name="T10" fmla="*/ 10 w 1016"/>
                <a:gd name="T11" fmla="*/ 204 h 935"/>
                <a:gd name="T12" fmla="*/ 154 w 1016"/>
                <a:gd name="T13" fmla="*/ 0 h 9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16" h="935">
                  <a:moveTo>
                    <a:pt x="154" y="0"/>
                  </a:moveTo>
                  <a:cubicBezTo>
                    <a:pt x="154" y="0"/>
                    <a:pt x="317" y="11"/>
                    <a:pt x="461" y="248"/>
                  </a:cubicBezTo>
                  <a:cubicBezTo>
                    <a:pt x="604" y="484"/>
                    <a:pt x="785" y="556"/>
                    <a:pt x="785" y="556"/>
                  </a:cubicBezTo>
                  <a:cubicBezTo>
                    <a:pt x="785" y="556"/>
                    <a:pt x="1016" y="720"/>
                    <a:pt x="901" y="822"/>
                  </a:cubicBezTo>
                  <a:cubicBezTo>
                    <a:pt x="787" y="925"/>
                    <a:pt x="485" y="935"/>
                    <a:pt x="331" y="781"/>
                  </a:cubicBezTo>
                  <a:cubicBezTo>
                    <a:pt x="178" y="628"/>
                    <a:pt x="0" y="341"/>
                    <a:pt x="10" y="204"/>
                  </a:cubicBezTo>
                  <a:cubicBezTo>
                    <a:pt x="21" y="68"/>
                    <a:pt x="68" y="10"/>
                    <a:pt x="154" y="0"/>
                  </a:cubicBezTo>
                  <a:close/>
                </a:path>
              </a:pathLst>
            </a:custGeom>
            <a:gradFill>
              <a:gsLst>
                <a:gs pos="0">
                  <a:srgbClr val="7D4BC9"/>
                </a:gs>
                <a:gs pos="78000">
                  <a:srgbClr val="16286E"/>
                </a:gs>
              </a:gsLst>
              <a:lin ang="5400000" scaled="0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27" name="Oval 26">
            <a:extLst>
              <a:ext uri="{FF2B5EF4-FFF2-40B4-BE49-F238E27FC236}">
                <a16:creationId xmlns:a16="http://schemas.microsoft.com/office/drawing/2014/main" id="{813F705E-7B0E-4989-B447-76E85BC850C4}"/>
              </a:ext>
            </a:extLst>
          </p:cNvPr>
          <p:cNvSpPr/>
          <p:nvPr/>
        </p:nvSpPr>
        <p:spPr>
          <a:xfrm flipH="1">
            <a:off x="294437" y="1041942"/>
            <a:ext cx="935126" cy="847396"/>
          </a:xfrm>
          <a:prstGeom prst="ellipse">
            <a:avLst/>
          </a:prstGeom>
          <a:gradFill>
            <a:gsLst>
              <a:gs pos="0">
                <a:srgbClr val="7CEFD8"/>
              </a:gs>
              <a:gs pos="71000">
                <a:srgbClr val="6672E4"/>
              </a:gs>
              <a:gs pos="100000">
                <a:srgbClr val="882BE5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7">
            <a:extLst>
              <a:ext uri="{FF2B5EF4-FFF2-40B4-BE49-F238E27FC236}">
                <a16:creationId xmlns:a16="http://schemas.microsoft.com/office/drawing/2014/main" id="{1CA7247A-56C4-4D0D-A7EB-5B7C8EDC3148}"/>
              </a:ext>
            </a:extLst>
          </p:cNvPr>
          <p:cNvSpPr/>
          <p:nvPr/>
        </p:nvSpPr>
        <p:spPr>
          <a:xfrm flipH="1">
            <a:off x="3951644" y="4999877"/>
            <a:ext cx="404454" cy="404454"/>
          </a:xfrm>
          <a:prstGeom prst="ellipse">
            <a:avLst/>
          </a:prstGeom>
          <a:gradFill>
            <a:gsLst>
              <a:gs pos="0">
                <a:srgbClr val="7CEFD8"/>
              </a:gs>
              <a:gs pos="100000">
                <a:srgbClr val="6C92E1"/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Diamond 25">
            <a:extLst>
              <a:ext uri="{FF2B5EF4-FFF2-40B4-BE49-F238E27FC236}">
                <a16:creationId xmlns:a16="http://schemas.microsoft.com/office/drawing/2014/main" id="{EDADB6E4-A33D-42FA-AF99-6073BF0A1F07}"/>
              </a:ext>
            </a:extLst>
          </p:cNvPr>
          <p:cNvSpPr/>
          <p:nvPr/>
        </p:nvSpPr>
        <p:spPr>
          <a:xfrm>
            <a:off x="341830" y="5321299"/>
            <a:ext cx="352609" cy="328422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0" name="Diamond 39">
            <a:extLst>
              <a:ext uri="{FF2B5EF4-FFF2-40B4-BE49-F238E27FC236}">
                <a16:creationId xmlns:a16="http://schemas.microsoft.com/office/drawing/2014/main" id="{02153CFD-6A73-4AE2-B9B2-267A2F60EC4E}"/>
              </a:ext>
            </a:extLst>
          </p:cNvPr>
          <p:cNvSpPr/>
          <p:nvPr/>
        </p:nvSpPr>
        <p:spPr>
          <a:xfrm>
            <a:off x="4259645" y="3202181"/>
            <a:ext cx="468747" cy="468747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1" name="Diamond 40">
            <a:extLst>
              <a:ext uri="{FF2B5EF4-FFF2-40B4-BE49-F238E27FC236}">
                <a16:creationId xmlns:a16="http://schemas.microsoft.com/office/drawing/2014/main" id="{7381A731-66EF-4CDC-94CA-BB0DA3E7292C}"/>
              </a:ext>
            </a:extLst>
          </p:cNvPr>
          <p:cNvSpPr/>
          <p:nvPr/>
        </p:nvSpPr>
        <p:spPr>
          <a:xfrm>
            <a:off x="3659214" y="1347973"/>
            <a:ext cx="523593" cy="523593"/>
          </a:xfrm>
          <a:prstGeom prst="diamond">
            <a:avLst/>
          </a:prstGeom>
          <a:gradFill flip="none" rotWithShape="1">
            <a:gsLst>
              <a:gs pos="100000">
                <a:srgbClr val="FE7B4C"/>
              </a:gs>
              <a:gs pos="0">
                <a:srgbClr val="FE7B4C">
                  <a:lumMod val="83000"/>
                  <a:lumOff val="17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  <a:effectLst>
            <a:glow rad="254000">
              <a:srgbClr val="FE7B4C">
                <a:alpha val="7000"/>
              </a:srgb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7BF380F0-E581-41AD-B9B8-4693DE21F634}"/>
              </a:ext>
            </a:extLst>
          </p:cNvPr>
          <p:cNvSpPr txBox="1"/>
          <p:nvPr/>
        </p:nvSpPr>
        <p:spPr>
          <a:xfrm>
            <a:off x="5257799" y="379963"/>
            <a:ext cx="6172201" cy="105075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NHÓM CHỨC NĂNG</a:t>
            </a:r>
            <a:r>
              <a:rPr lang="vi-VN" sz="2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</a:p>
          <a:p>
            <a:pPr>
              <a:lnSpc>
                <a:spcPts val="4000"/>
              </a:lnSpc>
            </a:pPr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DỊCH VỤ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5B9B6ACE-82EA-46F9-BDC2-CEC041ABBF22}"/>
              </a:ext>
            </a:extLst>
          </p:cNvPr>
          <p:cNvSpPr txBox="1"/>
          <p:nvPr/>
        </p:nvSpPr>
        <p:spPr>
          <a:xfrm>
            <a:off x="5257799" y="1430718"/>
            <a:ext cx="622471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vi-VN" dirty="0" err="1"/>
              <a:t>Các</a:t>
            </a:r>
            <a:r>
              <a:rPr lang="vi-VN" dirty="0"/>
              <a:t> </a:t>
            </a:r>
            <a:r>
              <a:rPr lang="vi-VN" dirty="0" err="1"/>
              <a:t>dịch</a:t>
            </a:r>
            <a:r>
              <a:rPr lang="vi-VN" dirty="0"/>
              <a:t> </a:t>
            </a:r>
            <a:r>
              <a:rPr lang="vi-VN" dirty="0" err="1"/>
              <a:t>vụ</a:t>
            </a:r>
            <a:r>
              <a:rPr lang="vi-VN" dirty="0"/>
              <a:t> </a:t>
            </a:r>
            <a:r>
              <a:rPr lang="vi-VN" dirty="0" err="1"/>
              <a:t>có</a:t>
            </a:r>
            <a:r>
              <a:rPr lang="vi-VN" dirty="0"/>
              <a:t> trên trang </a:t>
            </a:r>
            <a:r>
              <a:rPr lang="vi-VN" dirty="0" err="1"/>
              <a:t>web</a:t>
            </a:r>
            <a:r>
              <a:rPr lang="vi-VN" dirty="0"/>
              <a:t> </a:t>
            </a:r>
            <a:r>
              <a:rPr lang="vi-VN" dirty="0" err="1"/>
              <a:t>của</a:t>
            </a:r>
            <a:r>
              <a:rPr lang="vi-VN" dirty="0"/>
              <a:t> </a:t>
            </a:r>
            <a:r>
              <a:rPr lang="vi-VN" dirty="0" err="1"/>
              <a:t>khách</a:t>
            </a:r>
            <a:r>
              <a:rPr lang="vi-VN" dirty="0"/>
              <a:t> </a:t>
            </a:r>
            <a:r>
              <a:rPr lang="vi-VN" dirty="0" err="1"/>
              <a:t>hàng</a:t>
            </a:r>
            <a:endParaRPr lang="vi-VN" dirty="0"/>
          </a:p>
          <a:p>
            <a:endParaRPr lang="vi-VN" dirty="0"/>
          </a:p>
        </p:txBody>
      </p:sp>
      <p:sp>
        <p:nvSpPr>
          <p:cNvPr id="6" name="Title 5" hidden="1">
            <a:extLst>
              <a:ext uri="{FF2B5EF4-FFF2-40B4-BE49-F238E27FC236}">
                <a16:creationId xmlns:a16="http://schemas.microsoft.com/office/drawing/2014/main" id="{5A790B0A-0491-4358-8078-EF85845DE0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6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50F04AB8-EAFE-4F23-ACF5-75F4E377BF43}"/>
              </a:ext>
            </a:extLst>
          </p:cNvPr>
          <p:cNvSpPr txBox="1"/>
          <p:nvPr/>
        </p:nvSpPr>
        <p:spPr>
          <a:xfrm>
            <a:off x="551421" y="1252013"/>
            <a:ext cx="58075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b="1" dirty="0">
                <a:solidFill>
                  <a:schemeClr val="bg1"/>
                </a:solidFill>
              </a:rPr>
              <a:t>#</a:t>
            </a:r>
            <a:r>
              <a:rPr lang="en-US" sz="2000" b="1" dirty="0">
                <a:solidFill>
                  <a:schemeClr val="bg1"/>
                </a:solidFill>
              </a:rPr>
              <a:t>5</a:t>
            </a:r>
          </a:p>
        </p:txBody>
      </p:sp>
      <p:sp>
        <p:nvSpPr>
          <p:cNvPr id="37" name="Hộp Văn bản 36">
            <a:extLst>
              <a:ext uri="{FF2B5EF4-FFF2-40B4-BE49-F238E27FC236}">
                <a16:creationId xmlns:a16="http://schemas.microsoft.com/office/drawing/2014/main" id="{CB61946D-09C0-4E17-AC88-2E371260ABBA}"/>
              </a:ext>
            </a:extLst>
          </p:cNvPr>
          <p:cNvSpPr txBox="1"/>
          <p:nvPr/>
        </p:nvSpPr>
        <p:spPr>
          <a:xfrm>
            <a:off x="4684918" y="1907406"/>
            <a:ext cx="6096000" cy="40934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Đăng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Đăng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nhập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Đổi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mật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khẩu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Sửa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thông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tin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cá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nhân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tài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khoản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Đặt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chỗ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gửi</a:t>
            </a:r>
            <a:r>
              <a:rPr lang="en-US" sz="1500" i="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i="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Xóa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chỗ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đã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đặt</a:t>
            </a:r>
            <a:endParaRPr lang="en-US" sz="1500" i="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Đăng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kí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vé</a:t>
            </a:r>
            <a:r>
              <a:rPr lang="en-US" sz="1500" dirty="0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1500" dirty="0" err="1">
                <a:solidFill>
                  <a:srgbClr val="030553"/>
                </a:solidFill>
                <a:latin typeface="Segoe UI" panose="020B0502040204020203" pitchFamily="34" charset="0"/>
                <a:ea typeface="Calibri" panose="020F0502020204030204" pitchFamily="34" charset="0"/>
              </a:rPr>
              <a:t>tháng</a:t>
            </a:r>
            <a:endParaRPr lang="en-US" sz="1500" dirty="0">
              <a:solidFill>
                <a:srgbClr val="030553"/>
              </a:solidFill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30" name="Rectangle: Rounded Corners 44">
            <a:extLst>
              <a:ext uri="{FF2B5EF4-FFF2-40B4-BE49-F238E27FC236}">
                <a16:creationId xmlns:a16="http://schemas.microsoft.com/office/drawing/2014/main" id="{E0F16214-8BDD-4166-8D9F-F1100AC3BB7B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1" name="Rectangle 46">
            <a:extLst>
              <a:ext uri="{FF2B5EF4-FFF2-40B4-BE49-F238E27FC236}">
                <a16:creationId xmlns:a16="http://schemas.microsoft.com/office/drawing/2014/main" id="{DA9D0DAB-60F9-4456-8262-E336D53EE41E}"/>
              </a:ext>
            </a:extLst>
          </p:cNvPr>
          <p:cNvSpPr/>
          <p:nvPr/>
        </p:nvSpPr>
        <p:spPr>
          <a:xfrm>
            <a:off x="926498" y="248836"/>
            <a:ext cx="333314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3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THIẾT KÊ HỆ THỐNG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18186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04879" y="937217"/>
            <a:ext cx="5010121" cy="674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MÔ HÌNH SẢN PHẨM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39E9D3-DD4A-4B2B-A625-49153FE1F898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4400D1-AEAB-4789-9EDC-336E27AB5DF3}"/>
              </a:ext>
            </a:extLst>
          </p:cNvPr>
          <p:cNvSpPr/>
          <p:nvPr/>
        </p:nvSpPr>
        <p:spPr>
          <a:xfrm>
            <a:off x="907318" y="248836"/>
            <a:ext cx="360114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4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 DỰNG ỨNG DỤNG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5" name="Đồ họa 4" descr="Head with gears with solid fill">
            <a:extLst>
              <a:ext uri="{FF2B5EF4-FFF2-40B4-BE49-F238E27FC236}">
                <a16:creationId xmlns:a16="http://schemas.microsoft.com/office/drawing/2014/main" id="{ECDFE3F2-BE67-4A13-9808-00A94B0CAF3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1510" y="1611997"/>
            <a:ext cx="1222881" cy="1222881"/>
          </a:xfrm>
          <a:prstGeom prst="rect">
            <a:avLst/>
          </a:prstGeom>
        </p:spPr>
      </p:pic>
      <p:pic>
        <p:nvPicPr>
          <p:cNvPr id="8" name="Đồ họa 7" descr="Database with solid fill">
            <a:extLst>
              <a:ext uri="{FF2B5EF4-FFF2-40B4-BE49-F238E27FC236}">
                <a16:creationId xmlns:a16="http://schemas.microsoft.com/office/drawing/2014/main" id="{6A0781D3-2EA3-42E0-9BD3-DFC73753B13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04826" y="4763763"/>
            <a:ext cx="1289565" cy="1289565"/>
          </a:xfrm>
          <a:prstGeom prst="rect">
            <a:avLst/>
          </a:prstGeom>
        </p:spPr>
      </p:pic>
      <p:pic>
        <p:nvPicPr>
          <p:cNvPr id="10" name="Đồ họa 9" descr="Server with solid fill">
            <a:extLst>
              <a:ext uri="{FF2B5EF4-FFF2-40B4-BE49-F238E27FC236}">
                <a16:creationId xmlns:a16="http://schemas.microsoft.com/office/drawing/2014/main" id="{A10B7267-B886-4A9F-8E87-37D5CA7E08C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61760" y="3147951"/>
            <a:ext cx="1195449" cy="1195449"/>
          </a:xfrm>
          <a:prstGeom prst="rect">
            <a:avLst/>
          </a:prstGeom>
        </p:spPr>
      </p:pic>
      <p:pic>
        <p:nvPicPr>
          <p:cNvPr id="12" name="Đồ họa 11" descr="Monitor with solid fill">
            <a:extLst>
              <a:ext uri="{FF2B5EF4-FFF2-40B4-BE49-F238E27FC236}">
                <a16:creationId xmlns:a16="http://schemas.microsoft.com/office/drawing/2014/main" id="{8A9600F1-42EE-4D45-9B39-7CD16F8F2CF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127625" y="3147951"/>
            <a:ext cx="1195449" cy="1195449"/>
          </a:xfrm>
          <a:prstGeom prst="rect">
            <a:avLst/>
          </a:prstGeom>
        </p:spPr>
      </p:pic>
      <p:pic>
        <p:nvPicPr>
          <p:cNvPr id="15" name="Đồ họa 14" descr="Web cam with solid fill">
            <a:extLst>
              <a:ext uri="{FF2B5EF4-FFF2-40B4-BE49-F238E27FC236}">
                <a16:creationId xmlns:a16="http://schemas.microsoft.com/office/drawing/2014/main" id="{E5963412-504B-4BA7-809F-4446D281E7B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793491" y="3147952"/>
            <a:ext cx="1195448" cy="1195448"/>
          </a:xfrm>
          <a:prstGeom prst="rect">
            <a:avLst/>
          </a:prstGeom>
        </p:spPr>
      </p:pic>
      <p:cxnSp>
        <p:nvCxnSpPr>
          <p:cNvPr id="17" name="Đường nối Thẳng 16">
            <a:extLst>
              <a:ext uri="{FF2B5EF4-FFF2-40B4-BE49-F238E27FC236}">
                <a16:creationId xmlns:a16="http://schemas.microsoft.com/office/drawing/2014/main" id="{2F6170EF-A098-4C5D-BD5B-2BD556A4795A}"/>
              </a:ext>
            </a:extLst>
          </p:cNvPr>
          <p:cNvCxnSpPr>
            <a:cxnSpLocks/>
            <a:stCxn id="15" idx="3"/>
            <a:endCxn id="12" idx="1"/>
          </p:cNvCxnSpPr>
          <p:nvPr/>
        </p:nvCxnSpPr>
        <p:spPr>
          <a:xfrm>
            <a:off x="2988939" y="3745676"/>
            <a:ext cx="1138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Đường nối Thẳng 21">
            <a:extLst>
              <a:ext uri="{FF2B5EF4-FFF2-40B4-BE49-F238E27FC236}">
                <a16:creationId xmlns:a16="http://schemas.microsoft.com/office/drawing/2014/main" id="{91069E54-9414-4EB8-A7D2-CF247DE0FA54}"/>
              </a:ext>
            </a:extLst>
          </p:cNvPr>
          <p:cNvCxnSpPr>
            <a:stCxn id="12" idx="3"/>
            <a:endCxn id="10" idx="1"/>
          </p:cNvCxnSpPr>
          <p:nvPr/>
        </p:nvCxnSpPr>
        <p:spPr>
          <a:xfrm>
            <a:off x="5323074" y="3745676"/>
            <a:ext cx="113868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Đường nối Thẳng 24">
            <a:extLst>
              <a:ext uri="{FF2B5EF4-FFF2-40B4-BE49-F238E27FC236}">
                <a16:creationId xmlns:a16="http://schemas.microsoft.com/office/drawing/2014/main" id="{19A2C1B3-81E8-45A1-969E-34E20E05A31A}"/>
              </a:ext>
            </a:extLst>
          </p:cNvPr>
          <p:cNvCxnSpPr>
            <a:stCxn id="10" idx="0"/>
            <a:endCxn id="5" idx="1"/>
          </p:cNvCxnSpPr>
          <p:nvPr/>
        </p:nvCxnSpPr>
        <p:spPr>
          <a:xfrm flipV="1">
            <a:off x="7059485" y="2223438"/>
            <a:ext cx="1712025" cy="9245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Đường nối Thẳng 26">
            <a:extLst>
              <a:ext uri="{FF2B5EF4-FFF2-40B4-BE49-F238E27FC236}">
                <a16:creationId xmlns:a16="http://schemas.microsoft.com/office/drawing/2014/main" id="{6D53A4BB-C0BF-4B2F-BFE4-CF33825B6749}"/>
              </a:ext>
            </a:extLst>
          </p:cNvPr>
          <p:cNvCxnSpPr>
            <a:cxnSpLocks/>
            <a:stCxn id="10" idx="2"/>
            <a:endCxn id="8" idx="1"/>
          </p:cNvCxnSpPr>
          <p:nvPr/>
        </p:nvCxnSpPr>
        <p:spPr>
          <a:xfrm>
            <a:off x="7059485" y="4343400"/>
            <a:ext cx="1645341" cy="106514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17">
            <a:extLst>
              <a:ext uri="{FF2B5EF4-FFF2-40B4-BE49-F238E27FC236}">
                <a16:creationId xmlns:a16="http://schemas.microsoft.com/office/drawing/2014/main" id="{C8D41281-A3CC-4E20-85BB-E7A5F7161054}"/>
              </a:ext>
            </a:extLst>
          </p:cNvPr>
          <p:cNvSpPr txBox="1"/>
          <p:nvPr/>
        </p:nvSpPr>
        <p:spPr>
          <a:xfrm>
            <a:off x="1878863" y="4227984"/>
            <a:ext cx="102470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CAMERA</a:t>
            </a:r>
          </a:p>
        </p:txBody>
      </p:sp>
      <p:sp>
        <p:nvSpPr>
          <p:cNvPr id="42" name="TextBox 17">
            <a:extLst>
              <a:ext uri="{FF2B5EF4-FFF2-40B4-BE49-F238E27FC236}">
                <a16:creationId xmlns:a16="http://schemas.microsoft.com/office/drawing/2014/main" id="{62B26E6B-D3C3-4DF1-AC84-0B276DC681A7}"/>
              </a:ext>
            </a:extLst>
          </p:cNvPr>
          <p:cNvSpPr txBox="1"/>
          <p:nvPr/>
        </p:nvSpPr>
        <p:spPr>
          <a:xfrm>
            <a:off x="8784408" y="5937912"/>
            <a:ext cx="102470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DATABASE</a:t>
            </a:r>
          </a:p>
        </p:txBody>
      </p:sp>
      <p:sp>
        <p:nvSpPr>
          <p:cNvPr id="43" name="TextBox 17">
            <a:extLst>
              <a:ext uri="{FF2B5EF4-FFF2-40B4-BE49-F238E27FC236}">
                <a16:creationId xmlns:a16="http://schemas.microsoft.com/office/drawing/2014/main" id="{3D6F89EE-A447-4754-BACD-7AB19D796310}"/>
              </a:ext>
            </a:extLst>
          </p:cNvPr>
          <p:cNvSpPr txBox="1"/>
          <p:nvPr/>
        </p:nvSpPr>
        <p:spPr>
          <a:xfrm>
            <a:off x="8773380" y="2760582"/>
            <a:ext cx="1024703" cy="2308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AI</a:t>
            </a:r>
          </a:p>
        </p:txBody>
      </p:sp>
      <p:sp>
        <p:nvSpPr>
          <p:cNvPr id="44" name="TextBox 17">
            <a:extLst>
              <a:ext uri="{FF2B5EF4-FFF2-40B4-BE49-F238E27FC236}">
                <a16:creationId xmlns:a16="http://schemas.microsoft.com/office/drawing/2014/main" id="{945ACE9B-602B-4E87-A47D-CBB2D1A08147}"/>
              </a:ext>
            </a:extLst>
          </p:cNvPr>
          <p:cNvSpPr txBox="1"/>
          <p:nvPr/>
        </p:nvSpPr>
        <p:spPr>
          <a:xfrm>
            <a:off x="4170311" y="4227984"/>
            <a:ext cx="10247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DISPLAY WEB</a:t>
            </a:r>
          </a:p>
        </p:txBody>
      </p:sp>
      <p:sp>
        <p:nvSpPr>
          <p:cNvPr id="46" name="TextBox 17">
            <a:extLst>
              <a:ext uri="{FF2B5EF4-FFF2-40B4-BE49-F238E27FC236}">
                <a16:creationId xmlns:a16="http://schemas.microsoft.com/office/drawing/2014/main" id="{0B8EB181-0A98-4CC9-AB2F-223986940B9F}"/>
              </a:ext>
            </a:extLst>
          </p:cNvPr>
          <p:cNvSpPr txBox="1"/>
          <p:nvPr/>
        </p:nvSpPr>
        <p:spPr>
          <a:xfrm>
            <a:off x="7499375" y="3698618"/>
            <a:ext cx="1024703" cy="46166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1500" b="1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SERVER WEB</a:t>
            </a:r>
          </a:p>
        </p:txBody>
      </p:sp>
    </p:spTree>
    <p:extLst>
      <p:ext uri="{BB962C8B-B14F-4D97-AF65-F5344CB8AC3E}">
        <p14:creationId xmlns:p14="http://schemas.microsoft.com/office/powerpoint/2010/main" val="9665513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39929E06-4AB9-4598-A963-82CCC18A3FF2}"/>
              </a:ext>
            </a:extLst>
          </p:cNvPr>
          <p:cNvSpPr txBox="1"/>
          <p:nvPr/>
        </p:nvSpPr>
        <p:spPr>
          <a:xfrm>
            <a:off x="1078417" y="4545538"/>
            <a:ext cx="78495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3400073" y="4557183"/>
            <a:ext cx="78495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Giao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trang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web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5809207" y="4557183"/>
            <a:ext cx="482062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10181719" y="4550992"/>
            <a:ext cx="744290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hình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ảnh</a:t>
            </a:r>
            <a:endParaRPr lang="en-US" i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04879" y="937217"/>
            <a:ext cx="7636864" cy="674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CÔNG NGHỆ ĐƯỢC SỬ DỤNG</a:t>
            </a:r>
          </a:p>
        </p:txBody>
      </p:sp>
      <p:pic>
        <p:nvPicPr>
          <p:cNvPr id="2" name="Picture 1" descr="A group of people sitting at a desk&#10;">
            <a:extLst>
              <a:ext uri="{FF2B5EF4-FFF2-40B4-BE49-F238E27FC236}">
                <a16:creationId xmlns:a16="http://schemas.microsoft.com/office/drawing/2014/main" id="{2D62790E-5C31-4474-BE12-F50234A0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/>
        </p:blipFill>
        <p:spPr>
          <a:xfrm>
            <a:off x="-12700" y="1794010"/>
            <a:ext cx="12192000" cy="2514601"/>
          </a:xfrm>
          <a:prstGeom prst="rect">
            <a:avLst/>
          </a:prstGeom>
        </p:spPr>
      </p:pic>
      <p:sp>
        <p:nvSpPr>
          <p:cNvPr id="3" name="Rectangle 2" descr="This is an image of a desk with laptop computers and people working.">
            <a:extLst>
              <a:ext uri="{FF2B5EF4-FFF2-40B4-BE49-F238E27FC236}">
                <a16:creationId xmlns:a16="http://schemas.microsoft.com/office/drawing/2014/main" id="{53AEFB1F-87BB-40C6-9BC7-E1CE0AC0AC1B}"/>
              </a:ext>
            </a:extLst>
          </p:cNvPr>
          <p:cNvSpPr/>
          <p:nvPr/>
        </p:nvSpPr>
        <p:spPr>
          <a:xfrm>
            <a:off x="0" y="1794009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BA714-94A9-4CEA-9D73-2E90A898B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759512" y="2342033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LARAVEL</a:t>
            </a:r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2FFA3-53E3-4FFD-922C-CCB9EFEA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5334324" y="236081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MY SQL</a:t>
            </a:r>
          </a:p>
        </p:txBody>
      </p:sp>
      <p:sp>
        <p:nvSpPr>
          <p:cNvPr id="41" name="Oval 40">
            <a:extLst>
              <a:ext uri="{FF2B5EF4-FFF2-40B4-BE49-F238E27FC236}">
                <a16:creationId xmlns:a16="http://schemas.microsoft.com/office/drawing/2014/main" id="{9AA6EBCD-B27A-4FC4-87A8-ED6638C5545A}"/>
              </a:ext>
            </a:extLst>
          </p:cNvPr>
          <p:cNvSpPr/>
          <p:nvPr/>
        </p:nvSpPr>
        <p:spPr>
          <a:xfrm>
            <a:off x="7586137" y="235259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FAST API</a:t>
            </a:r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EBF013-87F7-4305-9CC9-737BE16F0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837950" y="236081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OPEN SOUCRE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39E9D3-DD4A-4B2B-A625-49153FE1F898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4400D1-AEAB-4789-9EDC-336E27AB5DF3}"/>
              </a:ext>
            </a:extLst>
          </p:cNvPr>
          <p:cNvSpPr/>
          <p:nvPr/>
        </p:nvSpPr>
        <p:spPr>
          <a:xfrm>
            <a:off x="907318" y="248836"/>
            <a:ext cx="360114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4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 DỰNG ỨNG DỤNG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77C8A292-FF19-4AFD-AECA-5C56FE1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076638" y="2360815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r>
              <a:rPr lang="en-US" sz="1700" b="1" dirty="0"/>
              <a:t>HTML, CSS, JS</a:t>
            </a:r>
          </a:p>
        </p:txBody>
      </p:sp>
      <p:sp>
        <p:nvSpPr>
          <p:cNvPr id="51" name="TextBox 47">
            <a:extLst>
              <a:ext uri="{FF2B5EF4-FFF2-40B4-BE49-F238E27FC236}">
                <a16:creationId xmlns:a16="http://schemas.microsoft.com/office/drawing/2014/main" id="{42434526-441F-4A47-9B2C-1959011743BB}"/>
              </a:ext>
            </a:extLst>
          </p:cNvPr>
          <p:cNvSpPr txBox="1"/>
          <p:nvPr/>
        </p:nvSpPr>
        <p:spPr>
          <a:xfrm>
            <a:off x="8006972" y="4545538"/>
            <a:ext cx="659816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nối</a:t>
            </a:r>
            <a:r>
              <a:rPr lang="en-US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Server AI</a:t>
            </a:r>
          </a:p>
        </p:txBody>
      </p:sp>
    </p:spTree>
    <p:extLst>
      <p:ext uri="{BB962C8B-B14F-4D97-AF65-F5344CB8AC3E}">
        <p14:creationId xmlns:p14="http://schemas.microsoft.com/office/powerpoint/2010/main" val="13611535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extBox 56">
            <a:extLst>
              <a:ext uri="{FF2B5EF4-FFF2-40B4-BE49-F238E27FC236}">
                <a16:creationId xmlns:a16="http://schemas.microsoft.com/office/drawing/2014/main" id="{25264A13-2CF6-4653-9A8E-AE29B6F25F8E}"/>
              </a:ext>
            </a:extLst>
          </p:cNvPr>
          <p:cNvSpPr txBox="1"/>
          <p:nvPr/>
        </p:nvSpPr>
        <p:spPr>
          <a:xfrm>
            <a:off x="704879" y="937217"/>
            <a:ext cx="5391121" cy="6747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 DỰNG ỨNG DỤNG</a:t>
            </a:r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39E9D3-DD4A-4B2B-A625-49153FE1F898}"/>
              </a:ext>
            </a:extLst>
          </p:cNvPr>
          <p:cNvSpPr/>
          <p:nvPr/>
        </p:nvSpPr>
        <p:spPr>
          <a:xfrm>
            <a:off x="492978" y="262762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4400D1-AEAB-4789-9EDC-336E27AB5DF3}"/>
              </a:ext>
            </a:extLst>
          </p:cNvPr>
          <p:cNvSpPr/>
          <p:nvPr/>
        </p:nvSpPr>
        <p:spPr>
          <a:xfrm>
            <a:off x="907318" y="248836"/>
            <a:ext cx="360114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4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XÂY DỰNG ỨNG DỤNG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0" name="Hình ảnh 19">
            <a:extLst>
              <a:ext uri="{FF2B5EF4-FFF2-40B4-BE49-F238E27FC236}">
                <a16:creationId xmlns:a16="http://schemas.microsoft.com/office/drawing/2014/main" id="{6ECA659E-8246-4949-A16A-E8EE4C5881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495" y="1611997"/>
            <a:ext cx="9911305" cy="4703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18807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815E537-4AB4-4445-A3AC-40D738EDF3DC}"/>
              </a:ext>
            </a:extLst>
          </p:cNvPr>
          <p:cNvSpPr txBox="1"/>
          <p:nvPr/>
        </p:nvSpPr>
        <p:spPr>
          <a:xfrm>
            <a:off x="1141848" y="353946"/>
            <a:ext cx="4845708" cy="4924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32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MỤC LỤC</a:t>
            </a:r>
          </a:p>
        </p:txBody>
      </p:sp>
      <p:grpSp>
        <p:nvGrpSpPr>
          <p:cNvPr id="62" name="Group 61" descr="This image is a woman's hand writing on a piece of paper. ">
            <a:extLst>
              <a:ext uri="{FF2B5EF4-FFF2-40B4-BE49-F238E27FC236}">
                <a16:creationId xmlns:a16="http://schemas.microsoft.com/office/drawing/2014/main" id="{123C05C1-3914-48FB-B4B8-1388A2DB5ACE}"/>
              </a:ext>
            </a:extLst>
          </p:cNvPr>
          <p:cNvGrpSpPr/>
          <p:nvPr/>
        </p:nvGrpSpPr>
        <p:grpSpPr>
          <a:xfrm>
            <a:off x="4482071" y="-508000"/>
            <a:ext cx="8739666" cy="8346238"/>
            <a:chOff x="4597682" y="-439156"/>
            <a:chExt cx="7594320" cy="7252450"/>
          </a:xfrm>
        </p:grpSpPr>
        <p:sp>
          <p:nvSpPr>
            <p:cNvPr id="45" name="Freeform 22">
              <a:extLst>
                <a:ext uri="{FF2B5EF4-FFF2-40B4-BE49-F238E27FC236}">
                  <a16:creationId xmlns:a16="http://schemas.microsoft.com/office/drawing/2014/main" id="{52C7242F-F484-4573-8387-13E2AE9DD93F}"/>
                </a:ext>
              </a:extLst>
            </p:cNvPr>
            <p:cNvSpPr>
              <a:spLocks/>
            </p:cNvSpPr>
            <p:nvPr/>
          </p:nvSpPr>
          <p:spPr bwMode="auto">
            <a:xfrm>
              <a:off x="4597682" y="-6899"/>
              <a:ext cx="7594319" cy="6820193"/>
            </a:xfrm>
            <a:custGeom>
              <a:avLst/>
              <a:gdLst>
                <a:gd name="T0" fmla="*/ 2254 w 2254"/>
                <a:gd name="T1" fmla="*/ 0 h 2026"/>
                <a:gd name="T2" fmla="*/ 2254 w 2254"/>
                <a:gd name="T3" fmla="*/ 2026 h 2026"/>
                <a:gd name="T4" fmla="*/ 2091 w 2254"/>
                <a:gd name="T5" fmla="*/ 1927 h 2026"/>
                <a:gd name="T6" fmla="*/ 1829 w 2254"/>
                <a:gd name="T7" fmla="*/ 1867 h 2026"/>
                <a:gd name="T8" fmla="*/ 1784 w 2254"/>
                <a:gd name="T9" fmla="*/ 1860 h 2026"/>
                <a:gd name="T10" fmla="*/ 1025 w 2254"/>
                <a:gd name="T11" fmla="*/ 1812 h 2026"/>
                <a:gd name="T12" fmla="*/ 330 w 2254"/>
                <a:gd name="T13" fmla="*/ 1005 h 2026"/>
                <a:gd name="T14" fmla="*/ 662 w 2254"/>
                <a:gd name="T15" fmla="*/ 430 h 2026"/>
                <a:gd name="T16" fmla="*/ 770 w 2254"/>
                <a:gd name="T17" fmla="*/ 0 h 2026"/>
                <a:gd name="T18" fmla="*/ 2254 w 2254"/>
                <a:gd name="T19" fmla="*/ 0 h 20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54" h="2026">
                  <a:moveTo>
                    <a:pt x="2254" y="0"/>
                  </a:moveTo>
                  <a:cubicBezTo>
                    <a:pt x="2254" y="2026"/>
                    <a:pt x="2254" y="2026"/>
                    <a:pt x="2254" y="2026"/>
                  </a:cubicBezTo>
                  <a:cubicBezTo>
                    <a:pt x="2243" y="2005"/>
                    <a:pt x="2206" y="1966"/>
                    <a:pt x="2091" y="1927"/>
                  </a:cubicBezTo>
                  <a:cubicBezTo>
                    <a:pt x="2029" y="1906"/>
                    <a:pt x="1944" y="1885"/>
                    <a:pt x="1829" y="1867"/>
                  </a:cubicBezTo>
                  <a:cubicBezTo>
                    <a:pt x="1814" y="1865"/>
                    <a:pt x="1800" y="1862"/>
                    <a:pt x="1784" y="1860"/>
                  </a:cubicBezTo>
                  <a:cubicBezTo>
                    <a:pt x="1606" y="1835"/>
                    <a:pt x="1361" y="1816"/>
                    <a:pt x="1025" y="1812"/>
                  </a:cubicBezTo>
                  <a:cubicBezTo>
                    <a:pt x="0" y="1800"/>
                    <a:pt x="66" y="1196"/>
                    <a:pt x="330" y="1005"/>
                  </a:cubicBezTo>
                  <a:cubicBezTo>
                    <a:pt x="580" y="825"/>
                    <a:pt x="686" y="680"/>
                    <a:pt x="662" y="430"/>
                  </a:cubicBezTo>
                  <a:cubicBezTo>
                    <a:pt x="638" y="181"/>
                    <a:pt x="770" y="0"/>
                    <a:pt x="770" y="0"/>
                  </a:cubicBezTo>
                  <a:lnTo>
                    <a:pt x="2254" y="0"/>
                  </a:ln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5000">
                  <a:srgbClr val="6672E4"/>
                </a:gs>
                <a:gs pos="100000">
                  <a:srgbClr val="882BE5"/>
                </a:gs>
              </a:gsLst>
              <a:lin ang="48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6" name="Freeform 23">
              <a:extLst>
                <a:ext uri="{FF2B5EF4-FFF2-40B4-BE49-F238E27FC236}">
                  <a16:creationId xmlns:a16="http://schemas.microsoft.com/office/drawing/2014/main" id="{DFA1772D-1024-422A-B407-BE0F21E16E56}"/>
                </a:ext>
              </a:extLst>
            </p:cNvPr>
            <p:cNvSpPr>
              <a:spLocks/>
            </p:cNvSpPr>
            <p:nvPr/>
          </p:nvSpPr>
          <p:spPr bwMode="auto">
            <a:xfrm>
              <a:off x="7013242" y="1441003"/>
              <a:ext cx="4110752" cy="3954852"/>
            </a:xfrm>
            <a:custGeom>
              <a:avLst/>
              <a:gdLst>
                <a:gd name="T0" fmla="*/ 0 w 2294"/>
                <a:gd name="T1" fmla="*/ 221 h 2207"/>
                <a:gd name="T2" fmla="*/ 1809 w 2294"/>
                <a:gd name="T3" fmla="*/ 0 h 2207"/>
                <a:gd name="T4" fmla="*/ 2294 w 2294"/>
                <a:gd name="T5" fmla="*/ 1957 h 2207"/>
                <a:gd name="T6" fmla="*/ 432 w 2294"/>
                <a:gd name="T7" fmla="*/ 2207 h 2207"/>
                <a:gd name="T8" fmla="*/ 0 w 2294"/>
                <a:gd name="T9" fmla="*/ 221 h 22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94" h="2207">
                  <a:moveTo>
                    <a:pt x="0" y="221"/>
                  </a:moveTo>
                  <a:lnTo>
                    <a:pt x="1809" y="0"/>
                  </a:lnTo>
                  <a:lnTo>
                    <a:pt x="2294" y="1957"/>
                  </a:lnTo>
                  <a:lnTo>
                    <a:pt x="432" y="2207"/>
                  </a:lnTo>
                  <a:lnTo>
                    <a:pt x="0" y="221"/>
                  </a:lnTo>
                  <a:close/>
                </a:path>
              </a:pathLst>
            </a:custGeom>
            <a:solidFill>
              <a:srgbClr val="C8F4F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7" name="Freeform 24">
              <a:extLst>
                <a:ext uri="{FF2B5EF4-FFF2-40B4-BE49-F238E27FC236}">
                  <a16:creationId xmlns:a16="http://schemas.microsoft.com/office/drawing/2014/main" id="{30CD4E41-332B-4C6B-9927-54698D5D0DF2}"/>
                </a:ext>
              </a:extLst>
            </p:cNvPr>
            <p:cNvSpPr>
              <a:spLocks/>
            </p:cNvSpPr>
            <p:nvPr/>
          </p:nvSpPr>
          <p:spPr bwMode="auto">
            <a:xfrm>
              <a:off x="7676266" y="1441003"/>
              <a:ext cx="2981818" cy="1632475"/>
            </a:xfrm>
            <a:custGeom>
              <a:avLst/>
              <a:gdLst>
                <a:gd name="T0" fmla="*/ 0 w 1664"/>
                <a:gd name="T1" fmla="*/ 736 h 911"/>
                <a:gd name="T2" fmla="*/ 1664 w 1664"/>
                <a:gd name="T3" fmla="*/ 911 h 911"/>
                <a:gd name="T4" fmla="*/ 1439 w 1664"/>
                <a:gd name="T5" fmla="*/ 0 h 911"/>
                <a:gd name="T6" fmla="*/ 399 w 1664"/>
                <a:gd name="T7" fmla="*/ 127 h 911"/>
                <a:gd name="T8" fmla="*/ 0 w 1664"/>
                <a:gd name="T9" fmla="*/ 736 h 9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664" h="911">
                  <a:moveTo>
                    <a:pt x="0" y="736"/>
                  </a:moveTo>
                  <a:lnTo>
                    <a:pt x="1664" y="911"/>
                  </a:lnTo>
                  <a:lnTo>
                    <a:pt x="1439" y="0"/>
                  </a:lnTo>
                  <a:lnTo>
                    <a:pt x="399" y="127"/>
                  </a:lnTo>
                  <a:lnTo>
                    <a:pt x="0" y="736"/>
                  </a:lnTo>
                  <a:close/>
                </a:path>
              </a:pathLst>
            </a:custGeom>
            <a:solidFill>
              <a:srgbClr val="7CE4E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8" name="Freeform 25">
              <a:extLst>
                <a:ext uri="{FF2B5EF4-FFF2-40B4-BE49-F238E27FC236}">
                  <a16:creationId xmlns:a16="http://schemas.microsoft.com/office/drawing/2014/main" id="{12DCF2D5-0997-409A-9DB7-B4DFF4C5B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8108129" y="1426667"/>
              <a:ext cx="1347553" cy="593139"/>
            </a:xfrm>
            <a:custGeom>
              <a:avLst/>
              <a:gdLst>
                <a:gd name="T0" fmla="*/ 752 w 752"/>
                <a:gd name="T1" fmla="*/ 0 h 331"/>
                <a:gd name="T2" fmla="*/ 275 w 752"/>
                <a:gd name="T3" fmla="*/ 72 h 331"/>
                <a:gd name="T4" fmla="*/ 0 w 752"/>
                <a:gd name="T5" fmla="*/ 331 h 331"/>
                <a:gd name="T6" fmla="*/ 752 w 752"/>
                <a:gd name="T7" fmla="*/ 130 h 331"/>
                <a:gd name="T8" fmla="*/ 752 w 752"/>
                <a:gd name="T9" fmla="*/ 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52" h="331">
                  <a:moveTo>
                    <a:pt x="752" y="0"/>
                  </a:moveTo>
                  <a:lnTo>
                    <a:pt x="275" y="72"/>
                  </a:lnTo>
                  <a:lnTo>
                    <a:pt x="0" y="331"/>
                  </a:lnTo>
                  <a:lnTo>
                    <a:pt x="752" y="130"/>
                  </a:lnTo>
                  <a:lnTo>
                    <a:pt x="752" y="0"/>
                  </a:lnTo>
                  <a:close/>
                </a:path>
              </a:pathLst>
            </a:custGeom>
            <a:solidFill>
              <a:srgbClr val="ADA4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49" name="Freeform 26">
              <a:extLst>
                <a:ext uri="{FF2B5EF4-FFF2-40B4-BE49-F238E27FC236}">
                  <a16:creationId xmlns:a16="http://schemas.microsoft.com/office/drawing/2014/main" id="{56FE8491-17D1-44D2-A059-D277D43E3DDA}"/>
                </a:ext>
              </a:extLst>
            </p:cNvPr>
            <p:cNvSpPr>
              <a:spLocks/>
            </p:cNvSpPr>
            <p:nvPr/>
          </p:nvSpPr>
          <p:spPr bwMode="auto">
            <a:xfrm>
              <a:off x="7955812" y="1828066"/>
              <a:ext cx="546548" cy="456950"/>
            </a:xfrm>
            <a:custGeom>
              <a:avLst/>
              <a:gdLst>
                <a:gd name="T0" fmla="*/ 162 w 162"/>
                <a:gd name="T1" fmla="*/ 66 h 136"/>
                <a:gd name="T2" fmla="*/ 87 w 162"/>
                <a:gd name="T3" fmla="*/ 130 h 136"/>
                <a:gd name="T4" fmla="*/ 36 w 162"/>
                <a:gd name="T5" fmla="*/ 124 h 136"/>
                <a:gd name="T6" fmla="*/ 0 w 162"/>
                <a:gd name="T7" fmla="*/ 103 h 136"/>
                <a:gd name="T8" fmla="*/ 103 w 162"/>
                <a:gd name="T9" fmla="*/ 0 h 136"/>
                <a:gd name="T10" fmla="*/ 148 w 162"/>
                <a:gd name="T11" fmla="*/ 50 h 136"/>
                <a:gd name="T12" fmla="*/ 162 w 162"/>
                <a:gd name="T13" fmla="*/ 66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62" h="136">
                  <a:moveTo>
                    <a:pt x="162" y="66"/>
                  </a:moveTo>
                  <a:cubicBezTo>
                    <a:pt x="162" y="66"/>
                    <a:pt x="119" y="116"/>
                    <a:pt x="87" y="130"/>
                  </a:cubicBezTo>
                  <a:cubicBezTo>
                    <a:pt x="72" y="136"/>
                    <a:pt x="53" y="131"/>
                    <a:pt x="36" y="124"/>
                  </a:cubicBezTo>
                  <a:cubicBezTo>
                    <a:pt x="16" y="115"/>
                    <a:pt x="0" y="103"/>
                    <a:pt x="0" y="103"/>
                  </a:cubicBezTo>
                  <a:cubicBezTo>
                    <a:pt x="103" y="0"/>
                    <a:pt x="103" y="0"/>
                    <a:pt x="103" y="0"/>
                  </a:cubicBezTo>
                  <a:cubicBezTo>
                    <a:pt x="148" y="50"/>
                    <a:pt x="148" y="50"/>
                    <a:pt x="148" y="50"/>
                  </a:cubicBezTo>
                  <a:lnTo>
                    <a:pt x="162" y="66"/>
                  </a:lnTo>
                  <a:close/>
                </a:path>
              </a:pathLst>
            </a:custGeom>
            <a:solidFill>
              <a:srgbClr val="D8C4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0" name="Freeform 27">
              <a:extLst>
                <a:ext uri="{FF2B5EF4-FFF2-40B4-BE49-F238E27FC236}">
                  <a16:creationId xmlns:a16="http://schemas.microsoft.com/office/drawing/2014/main" id="{59AC079D-039E-4639-B27F-9908EF107DB5}"/>
                </a:ext>
              </a:extLst>
            </p:cNvPr>
            <p:cNvSpPr>
              <a:spLocks/>
            </p:cNvSpPr>
            <p:nvPr/>
          </p:nvSpPr>
          <p:spPr bwMode="auto">
            <a:xfrm>
              <a:off x="8077665" y="1996510"/>
              <a:ext cx="424695" cy="288506"/>
            </a:xfrm>
            <a:custGeom>
              <a:avLst/>
              <a:gdLst>
                <a:gd name="T0" fmla="*/ 126 w 126"/>
                <a:gd name="T1" fmla="*/ 16 h 86"/>
                <a:gd name="T2" fmla="*/ 51 w 126"/>
                <a:gd name="T3" fmla="*/ 80 h 86"/>
                <a:gd name="T4" fmla="*/ 0 w 126"/>
                <a:gd name="T5" fmla="*/ 74 h 86"/>
                <a:gd name="T6" fmla="*/ 6 w 126"/>
                <a:gd name="T7" fmla="*/ 61 h 86"/>
                <a:gd name="T8" fmla="*/ 112 w 126"/>
                <a:gd name="T9" fmla="*/ 0 h 86"/>
                <a:gd name="T10" fmla="*/ 126 w 126"/>
                <a:gd name="T11" fmla="*/ 16 h 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6" h="86">
                  <a:moveTo>
                    <a:pt x="126" y="16"/>
                  </a:moveTo>
                  <a:cubicBezTo>
                    <a:pt x="126" y="16"/>
                    <a:pt x="83" y="66"/>
                    <a:pt x="51" y="80"/>
                  </a:cubicBezTo>
                  <a:cubicBezTo>
                    <a:pt x="36" y="86"/>
                    <a:pt x="17" y="81"/>
                    <a:pt x="0" y="74"/>
                  </a:cubicBezTo>
                  <a:cubicBezTo>
                    <a:pt x="2" y="70"/>
                    <a:pt x="3" y="65"/>
                    <a:pt x="6" y="61"/>
                  </a:cubicBezTo>
                  <a:cubicBezTo>
                    <a:pt x="6" y="61"/>
                    <a:pt x="54" y="25"/>
                    <a:pt x="112" y="0"/>
                  </a:cubicBezTo>
                  <a:lnTo>
                    <a:pt x="126" y="16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1" name="Freeform 28">
              <a:extLst>
                <a:ext uri="{FF2B5EF4-FFF2-40B4-BE49-F238E27FC236}">
                  <a16:creationId xmlns:a16="http://schemas.microsoft.com/office/drawing/2014/main" id="{C95685F9-863C-488D-A6CE-3A519F21EA3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04938" y="-14067"/>
              <a:ext cx="387063" cy="7168"/>
            </a:xfrm>
            <a:custGeom>
              <a:avLst/>
              <a:gdLst>
                <a:gd name="T0" fmla="*/ 115 w 115"/>
                <a:gd name="T1" fmla="*/ 2 h 2"/>
                <a:gd name="T2" fmla="*/ 0 w 115"/>
                <a:gd name="T3" fmla="*/ 2 h 2"/>
                <a:gd name="T4" fmla="*/ 115 w 115"/>
                <a:gd name="T5" fmla="*/ 2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15" h="2">
                  <a:moveTo>
                    <a:pt x="115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73" y="0"/>
                    <a:pt x="115" y="2"/>
                    <a:pt x="115" y="2"/>
                  </a:cubicBezTo>
                  <a:close/>
                </a:path>
              </a:pathLst>
            </a:custGeom>
            <a:solidFill>
              <a:srgbClr val="190E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grpSp>
          <p:nvGrpSpPr>
            <p:cNvPr id="60" name="Group 59">
              <a:extLst>
                <a:ext uri="{FF2B5EF4-FFF2-40B4-BE49-F238E27FC236}">
                  <a16:creationId xmlns:a16="http://schemas.microsoft.com/office/drawing/2014/main" id="{D88A045D-1D47-48A7-BD6D-329F30D7916F}"/>
                </a:ext>
              </a:extLst>
            </p:cNvPr>
            <p:cNvGrpSpPr/>
            <p:nvPr/>
          </p:nvGrpSpPr>
          <p:grpSpPr>
            <a:xfrm>
              <a:off x="7676266" y="528897"/>
              <a:ext cx="1904852" cy="2230988"/>
              <a:chOff x="7676266" y="528897"/>
              <a:chExt cx="1904852" cy="2230988"/>
            </a:xfrm>
            <a:gradFill>
              <a:gsLst>
                <a:gs pos="0">
                  <a:srgbClr val="03002F"/>
                </a:gs>
                <a:gs pos="100000">
                  <a:srgbClr val="F870FF"/>
                </a:gs>
              </a:gsLst>
              <a:lin ang="19800000" scaled="0"/>
            </a:gradFill>
          </p:grpSpPr>
          <p:sp>
            <p:nvSpPr>
              <p:cNvPr id="52" name="Freeform 29">
                <a:extLst>
                  <a:ext uri="{FF2B5EF4-FFF2-40B4-BE49-F238E27FC236}">
                    <a16:creationId xmlns:a16="http://schemas.microsoft.com/office/drawing/2014/main" id="{8AC43BD2-6A27-4E0F-BAFD-FDAF479A01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676266" y="2195418"/>
                <a:ext cx="589555" cy="564467"/>
              </a:xfrm>
              <a:custGeom>
                <a:avLst/>
                <a:gdLst>
                  <a:gd name="T0" fmla="*/ 138 w 175"/>
                  <a:gd name="T1" fmla="*/ 16 h 168"/>
                  <a:gd name="T2" fmla="*/ 175 w 175"/>
                  <a:gd name="T3" fmla="*/ 32 h 168"/>
                  <a:gd name="T4" fmla="*/ 167 w 175"/>
                  <a:gd name="T5" fmla="*/ 40 h 168"/>
                  <a:gd name="T6" fmla="*/ 109 w 175"/>
                  <a:gd name="T7" fmla="*/ 105 h 168"/>
                  <a:gd name="T8" fmla="*/ 109 w 175"/>
                  <a:gd name="T9" fmla="*/ 105 h 168"/>
                  <a:gd name="T10" fmla="*/ 84 w 175"/>
                  <a:gd name="T11" fmla="*/ 133 h 168"/>
                  <a:gd name="T12" fmla="*/ 0 w 175"/>
                  <a:gd name="T13" fmla="*/ 168 h 168"/>
                  <a:gd name="T14" fmla="*/ 32 w 175"/>
                  <a:gd name="T15" fmla="*/ 83 h 168"/>
                  <a:gd name="T16" fmla="*/ 48 w 175"/>
                  <a:gd name="T17" fmla="*/ 63 h 168"/>
                  <a:gd name="T18" fmla="*/ 65 w 175"/>
                  <a:gd name="T19" fmla="*/ 42 h 168"/>
                  <a:gd name="T20" fmla="*/ 99 w 175"/>
                  <a:gd name="T21" fmla="*/ 0 h 168"/>
                  <a:gd name="T22" fmla="*/ 103 w 175"/>
                  <a:gd name="T23" fmla="*/ 1 h 168"/>
                  <a:gd name="T24" fmla="*/ 108 w 175"/>
                  <a:gd name="T25" fmla="*/ 3 h 168"/>
                  <a:gd name="T26" fmla="*/ 113 w 175"/>
                  <a:gd name="T27" fmla="*/ 6 h 168"/>
                  <a:gd name="T28" fmla="*/ 115 w 175"/>
                  <a:gd name="T29" fmla="*/ 6 h 168"/>
                  <a:gd name="T30" fmla="*/ 115 w 175"/>
                  <a:gd name="T31" fmla="*/ 6 h 168"/>
                  <a:gd name="T32" fmla="*/ 115 w 175"/>
                  <a:gd name="T33" fmla="*/ 6 h 168"/>
                  <a:gd name="T34" fmla="*/ 131 w 175"/>
                  <a:gd name="T35" fmla="*/ 13 h 168"/>
                  <a:gd name="T36" fmla="*/ 136 w 175"/>
                  <a:gd name="T37" fmla="*/ 15 h 168"/>
                  <a:gd name="T38" fmla="*/ 138 w 175"/>
                  <a:gd name="T39" fmla="*/ 16 h 16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175" h="168">
                    <a:moveTo>
                      <a:pt x="138" y="16"/>
                    </a:moveTo>
                    <a:cubicBezTo>
                      <a:pt x="150" y="21"/>
                      <a:pt x="162" y="27"/>
                      <a:pt x="175" y="32"/>
                    </a:cubicBezTo>
                    <a:cubicBezTo>
                      <a:pt x="167" y="40"/>
                      <a:pt x="167" y="40"/>
                      <a:pt x="167" y="40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109" y="105"/>
                      <a:pt x="109" y="105"/>
                      <a:pt x="109" y="105"/>
                    </a:cubicBezTo>
                    <a:cubicBezTo>
                      <a:pt x="84" y="133"/>
                      <a:pt x="84" y="133"/>
                      <a:pt x="84" y="133"/>
                    </a:cubicBezTo>
                    <a:cubicBezTo>
                      <a:pt x="0" y="168"/>
                      <a:pt x="0" y="168"/>
                      <a:pt x="0" y="168"/>
                    </a:cubicBezTo>
                    <a:cubicBezTo>
                      <a:pt x="32" y="83"/>
                      <a:pt x="32" y="83"/>
                      <a:pt x="32" y="83"/>
                    </a:cubicBezTo>
                    <a:cubicBezTo>
                      <a:pt x="48" y="63"/>
                      <a:pt x="48" y="63"/>
                      <a:pt x="48" y="63"/>
                    </a:cubicBezTo>
                    <a:cubicBezTo>
                      <a:pt x="65" y="42"/>
                      <a:pt x="65" y="42"/>
                      <a:pt x="65" y="42"/>
                    </a:cubicBezTo>
                    <a:cubicBezTo>
                      <a:pt x="99" y="0"/>
                      <a:pt x="99" y="0"/>
                      <a:pt x="99" y="0"/>
                    </a:cubicBezTo>
                    <a:cubicBezTo>
                      <a:pt x="100" y="0"/>
                      <a:pt x="101" y="1"/>
                      <a:pt x="103" y="1"/>
                    </a:cubicBezTo>
                    <a:cubicBezTo>
                      <a:pt x="104" y="2"/>
                      <a:pt x="106" y="3"/>
                      <a:pt x="108" y="3"/>
                    </a:cubicBezTo>
                    <a:cubicBezTo>
                      <a:pt x="110" y="4"/>
                      <a:pt x="112" y="5"/>
                      <a:pt x="113" y="6"/>
                    </a:cubicBezTo>
                    <a:cubicBezTo>
                      <a:pt x="114" y="6"/>
                      <a:pt x="114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15" y="6"/>
                      <a:pt x="115" y="6"/>
                      <a:pt x="115" y="6"/>
                    </a:cubicBezTo>
                    <a:cubicBezTo>
                      <a:pt x="120" y="8"/>
                      <a:pt x="126" y="11"/>
                      <a:pt x="131" y="13"/>
                    </a:cubicBezTo>
                    <a:cubicBezTo>
                      <a:pt x="133" y="14"/>
                      <a:pt x="134" y="15"/>
                      <a:pt x="136" y="15"/>
                    </a:cubicBezTo>
                    <a:cubicBezTo>
                      <a:pt x="137" y="16"/>
                      <a:pt x="137" y="16"/>
                      <a:pt x="138" y="1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  <p:sp>
            <p:nvSpPr>
              <p:cNvPr id="53" name="Freeform 30">
                <a:extLst>
                  <a:ext uri="{FF2B5EF4-FFF2-40B4-BE49-F238E27FC236}">
                    <a16:creationId xmlns:a16="http://schemas.microsoft.com/office/drawing/2014/main" id="{ADA7EFA8-1700-4615-8891-221172E4BD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009570" y="528897"/>
                <a:ext cx="1571548" cy="1774039"/>
              </a:xfrm>
              <a:custGeom>
                <a:avLst/>
                <a:gdLst>
                  <a:gd name="T0" fmla="*/ 454 w 466"/>
                  <a:gd name="T1" fmla="*/ 77 h 527"/>
                  <a:gd name="T2" fmla="*/ 450 w 466"/>
                  <a:gd name="T3" fmla="*/ 81 h 527"/>
                  <a:gd name="T4" fmla="*/ 241 w 466"/>
                  <a:gd name="T5" fmla="*/ 334 h 527"/>
                  <a:gd name="T6" fmla="*/ 228 w 466"/>
                  <a:gd name="T7" fmla="*/ 350 h 527"/>
                  <a:gd name="T8" fmla="*/ 184 w 466"/>
                  <a:gd name="T9" fmla="*/ 403 h 527"/>
                  <a:gd name="T10" fmla="*/ 162 w 466"/>
                  <a:gd name="T11" fmla="*/ 429 h 527"/>
                  <a:gd name="T12" fmla="*/ 134 w 466"/>
                  <a:gd name="T13" fmla="*/ 461 h 527"/>
                  <a:gd name="T14" fmla="*/ 76 w 466"/>
                  <a:gd name="T15" fmla="*/ 527 h 527"/>
                  <a:gd name="T16" fmla="*/ 39 w 466"/>
                  <a:gd name="T17" fmla="*/ 511 h 527"/>
                  <a:gd name="T18" fmla="*/ 37 w 466"/>
                  <a:gd name="T19" fmla="*/ 510 h 527"/>
                  <a:gd name="T20" fmla="*/ 32 w 466"/>
                  <a:gd name="T21" fmla="*/ 508 h 527"/>
                  <a:gd name="T22" fmla="*/ 16 w 466"/>
                  <a:gd name="T23" fmla="*/ 501 h 527"/>
                  <a:gd name="T24" fmla="*/ 16 w 466"/>
                  <a:gd name="T25" fmla="*/ 501 h 527"/>
                  <a:gd name="T26" fmla="*/ 16 w 466"/>
                  <a:gd name="T27" fmla="*/ 501 h 527"/>
                  <a:gd name="T28" fmla="*/ 14 w 466"/>
                  <a:gd name="T29" fmla="*/ 501 h 527"/>
                  <a:gd name="T30" fmla="*/ 9 w 466"/>
                  <a:gd name="T31" fmla="*/ 498 h 527"/>
                  <a:gd name="T32" fmla="*/ 4 w 466"/>
                  <a:gd name="T33" fmla="*/ 496 h 527"/>
                  <a:gd name="T34" fmla="*/ 0 w 466"/>
                  <a:gd name="T35" fmla="*/ 495 h 527"/>
                  <a:gd name="T36" fmla="*/ 378 w 466"/>
                  <a:gd name="T37" fmla="*/ 24 h 527"/>
                  <a:gd name="T38" fmla="*/ 443 w 466"/>
                  <a:gd name="T39" fmla="*/ 16 h 527"/>
                  <a:gd name="T40" fmla="*/ 454 w 466"/>
                  <a:gd name="T41" fmla="*/ 77 h 5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466" h="527">
                    <a:moveTo>
                      <a:pt x="454" y="77"/>
                    </a:moveTo>
                    <a:cubicBezTo>
                      <a:pt x="453" y="78"/>
                      <a:pt x="452" y="80"/>
                      <a:pt x="450" y="81"/>
                    </a:cubicBezTo>
                    <a:cubicBezTo>
                      <a:pt x="241" y="334"/>
                      <a:pt x="241" y="334"/>
                      <a:pt x="241" y="334"/>
                    </a:cubicBezTo>
                    <a:cubicBezTo>
                      <a:pt x="228" y="350"/>
                      <a:pt x="228" y="350"/>
                      <a:pt x="228" y="350"/>
                    </a:cubicBezTo>
                    <a:cubicBezTo>
                      <a:pt x="184" y="403"/>
                      <a:pt x="184" y="403"/>
                      <a:pt x="184" y="403"/>
                    </a:cubicBezTo>
                    <a:cubicBezTo>
                      <a:pt x="162" y="429"/>
                      <a:pt x="162" y="429"/>
                      <a:pt x="162" y="429"/>
                    </a:cubicBezTo>
                    <a:cubicBezTo>
                      <a:pt x="134" y="461"/>
                      <a:pt x="134" y="461"/>
                      <a:pt x="134" y="461"/>
                    </a:cubicBezTo>
                    <a:cubicBezTo>
                      <a:pt x="76" y="527"/>
                      <a:pt x="76" y="527"/>
                      <a:pt x="76" y="527"/>
                    </a:cubicBezTo>
                    <a:cubicBezTo>
                      <a:pt x="63" y="522"/>
                      <a:pt x="51" y="516"/>
                      <a:pt x="39" y="511"/>
                    </a:cubicBezTo>
                    <a:cubicBezTo>
                      <a:pt x="38" y="511"/>
                      <a:pt x="38" y="511"/>
                      <a:pt x="37" y="510"/>
                    </a:cubicBezTo>
                    <a:cubicBezTo>
                      <a:pt x="35" y="510"/>
                      <a:pt x="34" y="509"/>
                      <a:pt x="32" y="508"/>
                    </a:cubicBezTo>
                    <a:cubicBezTo>
                      <a:pt x="27" y="506"/>
                      <a:pt x="21" y="503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6" y="501"/>
                      <a:pt x="16" y="501"/>
                      <a:pt x="16" y="501"/>
                    </a:cubicBezTo>
                    <a:cubicBezTo>
                      <a:pt x="15" y="501"/>
                      <a:pt x="15" y="501"/>
                      <a:pt x="14" y="501"/>
                    </a:cubicBezTo>
                    <a:cubicBezTo>
                      <a:pt x="13" y="500"/>
                      <a:pt x="11" y="499"/>
                      <a:pt x="9" y="498"/>
                    </a:cubicBezTo>
                    <a:cubicBezTo>
                      <a:pt x="7" y="498"/>
                      <a:pt x="5" y="497"/>
                      <a:pt x="4" y="496"/>
                    </a:cubicBezTo>
                    <a:cubicBezTo>
                      <a:pt x="2" y="496"/>
                      <a:pt x="1" y="495"/>
                      <a:pt x="0" y="495"/>
                    </a:cubicBezTo>
                    <a:cubicBezTo>
                      <a:pt x="378" y="24"/>
                      <a:pt x="378" y="24"/>
                      <a:pt x="378" y="24"/>
                    </a:cubicBezTo>
                    <a:cubicBezTo>
                      <a:pt x="394" y="4"/>
                      <a:pt x="423" y="0"/>
                      <a:pt x="443" y="16"/>
                    </a:cubicBezTo>
                    <a:cubicBezTo>
                      <a:pt x="462" y="31"/>
                      <a:pt x="466" y="57"/>
                      <a:pt x="454" y="7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sz="1400" dirty="0"/>
              </a:p>
            </p:txBody>
          </p:sp>
        </p:grpSp>
        <p:sp>
          <p:nvSpPr>
            <p:cNvPr id="54" name="Freeform 31">
              <a:extLst>
                <a:ext uri="{FF2B5EF4-FFF2-40B4-BE49-F238E27FC236}">
                  <a16:creationId xmlns:a16="http://schemas.microsoft.com/office/drawing/2014/main" id="{B6F47CAE-1A30-4CE3-B40D-9C8C433D52D4}"/>
                </a:ext>
              </a:extLst>
            </p:cNvPr>
            <p:cNvSpPr>
              <a:spLocks/>
            </p:cNvSpPr>
            <p:nvPr/>
          </p:nvSpPr>
          <p:spPr bwMode="auto">
            <a:xfrm>
              <a:off x="7609964" y="1441003"/>
              <a:ext cx="4582038" cy="5372291"/>
            </a:xfrm>
            <a:custGeom>
              <a:avLst/>
              <a:gdLst>
                <a:gd name="T0" fmla="*/ 1360 w 1360"/>
                <a:gd name="T1" fmla="*/ 1596 h 1596"/>
                <a:gd name="T2" fmla="*/ 935 w 1360"/>
                <a:gd name="T3" fmla="*/ 1437 h 1596"/>
                <a:gd name="T4" fmla="*/ 823 w 1360"/>
                <a:gd name="T5" fmla="*/ 1072 h 1596"/>
                <a:gd name="T6" fmla="*/ 756 w 1360"/>
                <a:gd name="T7" fmla="*/ 634 h 1596"/>
                <a:gd name="T8" fmla="*/ 753 w 1360"/>
                <a:gd name="T9" fmla="*/ 624 h 1596"/>
                <a:gd name="T10" fmla="*/ 750 w 1360"/>
                <a:gd name="T11" fmla="*/ 616 h 1596"/>
                <a:gd name="T12" fmla="*/ 737 w 1360"/>
                <a:gd name="T13" fmla="*/ 587 h 1596"/>
                <a:gd name="T14" fmla="*/ 729 w 1360"/>
                <a:gd name="T15" fmla="*/ 577 h 1596"/>
                <a:gd name="T16" fmla="*/ 722 w 1360"/>
                <a:gd name="T17" fmla="*/ 571 h 1596"/>
                <a:gd name="T18" fmla="*/ 718 w 1360"/>
                <a:gd name="T19" fmla="*/ 568 h 1596"/>
                <a:gd name="T20" fmla="*/ 699 w 1360"/>
                <a:gd name="T21" fmla="*/ 559 h 1596"/>
                <a:gd name="T22" fmla="*/ 694 w 1360"/>
                <a:gd name="T23" fmla="*/ 557 h 1596"/>
                <a:gd name="T24" fmla="*/ 667 w 1360"/>
                <a:gd name="T25" fmla="*/ 551 h 1596"/>
                <a:gd name="T26" fmla="*/ 637 w 1360"/>
                <a:gd name="T27" fmla="*/ 546 h 1596"/>
                <a:gd name="T28" fmla="*/ 612 w 1360"/>
                <a:gd name="T29" fmla="*/ 542 h 1596"/>
                <a:gd name="T30" fmla="*/ 597 w 1360"/>
                <a:gd name="T31" fmla="*/ 539 h 1596"/>
                <a:gd name="T32" fmla="*/ 554 w 1360"/>
                <a:gd name="T33" fmla="*/ 532 h 1596"/>
                <a:gd name="T34" fmla="*/ 495 w 1360"/>
                <a:gd name="T35" fmla="*/ 522 h 1596"/>
                <a:gd name="T36" fmla="*/ 469 w 1360"/>
                <a:gd name="T37" fmla="*/ 516 h 1596"/>
                <a:gd name="T38" fmla="*/ 447 w 1360"/>
                <a:gd name="T39" fmla="*/ 512 h 1596"/>
                <a:gd name="T40" fmla="*/ 421 w 1360"/>
                <a:gd name="T41" fmla="*/ 506 h 1596"/>
                <a:gd name="T42" fmla="*/ 402 w 1360"/>
                <a:gd name="T43" fmla="*/ 500 h 1596"/>
                <a:gd name="T44" fmla="*/ 382 w 1360"/>
                <a:gd name="T45" fmla="*/ 495 h 1596"/>
                <a:gd name="T46" fmla="*/ 367 w 1360"/>
                <a:gd name="T47" fmla="*/ 490 h 1596"/>
                <a:gd name="T48" fmla="*/ 355 w 1360"/>
                <a:gd name="T49" fmla="*/ 485 h 1596"/>
                <a:gd name="T50" fmla="*/ 332 w 1360"/>
                <a:gd name="T51" fmla="*/ 476 h 1596"/>
                <a:gd name="T52" fmla="*/ 290 w 1360"/>
                <a:gd name="T53" fmla="*/ 452 h 1596"/>
                <a:gd name="T54" fmla="*/ 280 w 1360"/>
                <a:gd name="T55" fmla="*/ 444 h 1596"/>
                <a:gd name="T56" fmla="*/ 264 w 1360"/>
                <a:gd name="T57" fmla="*/ 429 h 1596"/>
                <a:gd name="T58" fmla="*/ 252 w 1360"/>
                <a:gd name="T59" fmla="*/ 419 h 1596"/>
                <a:gd name="T60" fmla="*/ 241 w 1360"/>
                <a:gd name="T61" fmla="*/ 410 h 1596"/>
                <a:gd name="T62" fmla="*/ 129 w 1360"/>
                <a:gd name="T63" fmla="*/ 329 h 1596"/>
                <a:gd name="T64" fmla="*/ 106 w 1360"/>
                <a:gd name="T65" fmla="*/ 313 h 1596"/>
                <a:gd name="T66" fmla="*/ 68 w 1360"/>
                <a:gd name="T67" fmla="*/ 287 h 1596"/>
                <a:gd name="T68" fmla="*/ 33 w 1360"/>
                <a:gd name="T69" fmla="*/ 221 h 1596"/>
                <a:gd name="T70" fmla="*/ 73 w 1360"/>
                <a:gd name="T71" fmla="*/ 213 h 1596"/>
                <a:gd name="T72" fmla="*/ 79 w 1360"/>
                <a:gd name="T73" fmla="*/ 213 h 1596"/>
                <a:gd name="T74" fmla="*/ 87 w 1360"/>
                <a:gd name="T75" fmla="*/ 214 h 1596"/>
                <a:gd name="T76" fmla="*/ 119 w 1360"/>
                <a:gd name="T77" fmla="*/ 224 h 1596"/>
                <a:gd name="T78" fmla="*/ 128 w 1360"/>
                <a:gd name="T79" fmla="*/ 227 h 1596"/>
                <a:gd name="T80" fmla="*/ 135 w 1360"/>
                <a:gd name="T81" fmla="*/ 230 h 1596"/>
                <a:gd name="T82" fmla="*/ 151 w 1360"/>
                <a:gd name="T83" fmla="*/ 237 h 1596"/>
                <a:gd name="T84" fmla="*/ 158 w 1360"/>
                <a:gd name="T85" fmla="*/ 240 h 1596"/>
                <a:gd name="T86" fmla="*/ 197 w 1360"/>
                <a:gd name="T87" fmla="*/ 257 h 1596"/>
                <a:gd name="T88" fmla="*/ 412 w 1360"/>
                <a:gd name="T89" fmla="*/ 273 h 1596"/>
                <a:gd name="T90" fmla="*/ 461 w 1360"/>
                <a:gd name="T91" fmla="*/ 189 h 1596"/>
                <a:gd name="T92" fmla="*/ 460 w 1360"/>
                <a:gd name="T93" fmla="*/ 185 h 1596"/>
                <a:gd name="T94" fmla="*/ 460 w 1360"/>
                <a:gd name="T95" fmla="*/ 181 h 1596"/>
                <a:gd name="T96" fmla="*/ 457 w 1360"/>
                <a:gd name="T97" fmla="*/ 176 h 1596"/>
                <a:gd name="T98" fmla="*/ 455 w 1360"/>
                <a:gd name="T99" fmla="*/ 172 h 1596"/>
                <a:gd name="T100" fmla="*/ 451 w 1360"/>
                <a:gd name="T101" fmla="*/ 168 h 1596"/>
                <a:gd name="T102" fmla="*/ 444 w 1360"/>
                <a:gd name="T103" fmla="*/ 164 h 1596"/>
                <a:gd name="T104" fmla="*/ 423 w 1360"/>
                <a:gd name="T105" fmla="*/ 160 h 1596"/>
                <a:gd name="T106" fmla="*/ 281 w 1360"/>
                <a:gd name="T107" fmla="*/ 158 h 1596"/>
                <a:gd name="T108" fmla="*/ 347 w 1360"/>
                <a:gd name="T109" fmla="*/ 79 h 1596"/>
                <a:gd name="T110" fmla="*/ 420 w 1360"/>
                <a:gd name="T111" fmla="*/ 45 h 1596"/>
                <a:gd name="T112" fmla="*/ 548 w 1360"/>
                <a:gd name="T113" fmla="*/ 2 h 1596"/>
                <a:gd name="T114" fmla="*/ 584 w 1360"/>
                <a:gd name="T115" fmla="*/ 24 h 1596"/>
                <a:gd name="T116" fmla="*/ 905 w 1360"/>
                <a:gd name="T117" fmla="*/ 485 h 1596"/>
                <a:gd name="T118" fmla="*/ 918 w 1360"/>
                <a:gd name="T119" fmla="*/ 526 h 1596"/>
                <a:gd name="T120" fmla="*/ 1360 w 1360"/>
                <a:gd name="T121" fmla="*/ 1194 h 15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360" h="1596">
                  <a:moveTo>
                    <a:pt x="1360" y="1194"/>
                  </a:moveTo>
                  <a:cubicBezTo>
                    <a:pt x="1360" y="1596"/>
                    <a:pt x="1360" y="1596"/>
                    <a:pt x="1360" y="1596"/>
                  </a:cubicBezTo>
                  <a:cubicBezTo>
                    <a:pt x="1349" y="1575"/>
                    <a:pt x="1312" y="1536"/>
                    <a:pt x="1197" y="1497"/>
                  </a:cubicBezTo>
                  <a:cubicBezTo>
                    <a:pt x="1135" y="1476"/>
                    <a:pt x="1050" y="1455"/>
                    <a:pt x="935" y="1437"/>
                  </a:cubicBezTo>
                  <a:cubicBezTo>
                    <a:pt x="897" y="1361"/>
                    <a:pt x="867" y="1277"/>
                    <a:pt x="847" y="1188"/>
                  </a:cubicBezTo>
                  <a:cubicBezTo>
                    <a:pt x="838" y="1147"/>
                    <a:pt x="830" y="1108"/>
                    <a:pt x="823" y="1072"/>
                  </a:cubicBezTo>
                  <a:cubicBezTo>
                    <a:pt x="785" y="876"/>
                    <a:pt x="776" y="752"/>
                    <a:pt x="763" y="674"/>
                  </a:cubicBezTo>
                  <a:cubicBezTo>
                    <a:pt x="761" y="659"/>
                    <a:pt x="758" y="646"/>
                    <a:pt x="756" y="634"/>
                  </a:cubicBezTo>
                  <a:cubicBezTo>
                    <a:pt x="755" y="632"/>
                    <a:pt x="754" y="630"/>
                    <a:pt x="754" y="628"/>
                  </a:cubicBezTo>
                  <a:cubicBezTo>
                    <a:pt x="754" y="627"/>
                    <a:pt x="753" y="625"/>
                    <a:pt x="753" y="624"/>
                  </a:cubicBezTo>
                  <a:cubicBezTo>
                    <a:pt x="752" y="622"/>
                    <a:pt x="752" y="620"/>
                    <a:pt x="751" y="618"/>
                  </a:cubicBezTo>
                  <a:cubicBezTo>
                    <a:pt x="751" y="618"/>
                    <a:pt x="751" y="617"/>
                    <a:pt x="750" y="616"/>
                  </a:cubicBezTo>
                  <a:cubicBezTo>
                    <a:pt x="747" y="605"/>
                    <a:pt x="743" y="596"/>
                    <a:pt x="738" y="589"/>
                  </a:cubicBezTo>
                  <a:cubicBezTo>
                    <a:pt x="737" y="588"/>
                    <a:pt x="737" y="588"/>
                    <a:pt x="737" y="587"/>
                  </a:cubicBezTo>
                  <a:cubicBezTo>
                    <a:pt x="735" y="584"/>
                    <a:pt x="732" y="581"/>
                    <a:pt x="730" y="579"/>
                  </a:cubicBezTo>
                  <a:cubicBezTo>
                    <a:pt x="730" y="578"/>
                    <a:pt x="729" y="578"/>
                    <a:pt x="729" y="577"/>
                  </a:cubicBezTo>
                  <a:cubicBezTo>
                    <a:pt x="727" y="576"/>
                    <a:pt x="725" y="574"/>
                    <a:pt x="723" y="572"/>
                  </a:cubicBezTo>
                  <a:cubicBezTo>
                    <a:pt x="723" y="572"/>
                    <a:pt x="723" y="571"/>
                    <a:pt x="722" y="571"/>
                  </a:cubicBezTo>
                  <a:cubicBezTo>
                    <a:pt x="722" y="571"/>
                    <a:pt x="722" y="571"/>
                    <a:pt x="721" y="571"/>
                  </a:cubicBezTo>
                  <a:cubicBezTo>
                    <a:pt x="720" y="570"/>
                    <a:pt x="719" y="569"/>
                    <a:pt x="718" y="568"/>
                  </a:cubicBezTo>
                  <a:cubicBezTo>
                    <a:pt x="715" y="566"/>
                    <a:pt x="712" y="564"/>
                    <a:pt x="709" y="563"/>
                  </a:cubicBezTo>
                  <a:cubicBezTo>
                    <a:pt x="705" y="561"/>
                    <a:pt x="702" y="560"/>
                    <a:pt x="699" y="559"/>
                  </a:cubicBezTo>
                  <a:cubicBezTo>
                    <a:pt x="698" y="559"/>
                    <a:pt x="697" y="558"/>
                    <a:pt x="696" y="558"/>
                  </a:cubicBezTo>
                  <a:cubicBezTo>
                    <a:pt x="696" y="558"/>
                    <a:pt x="695" y="558"/>
                    <a:pt x="694" y="557"/>
                  </a:cubicBezTo>
                  <a:cubicBezTo>
                    <a:pt x="692" y="557"/>
                    <a:pt x="690" y="556"/>
                    <a:pt x="688" y="556"/>
                  </a:cubicBezTo>
                  <a:cubicBezTo>
                    <a:pt x="681" y="554"/>
                    <a:pt x="674" y="553"/>
                    <a:pt x="667" y="551"/>
                  </a:cubicBezTo>
                  <a:cubicBezTo>
                    <a:pt x="665" y="551"/>
                    <a:pt x="663" y="551"/>
                    <a:pt x="661" y="550"/>
                  </a:cubicBezTo>
                  <a:cubicBezTo>
                    <a:pt x="653" y="549"/>
                    <a:pt x="645" y="547"/>
                    <a:pt x="637" y="546"/>
                  </a:cubicBezTo>
                  <a:cubicBezTo>
                    <a:pt x="632" y="545"/>
                    <a:pt x="628" y="545"/>
                    <a:pt x="624" y="544"/>
                  </a:cubicBezTo>
                  <a:cubicBezTo>
                    <a:pt x="620" y="543"/>
                    <a:pt x="616" y="543"/>
                    <a:pt x="612" y="542"/>
                  </a:cubicBezTo>
                  <a:cubicBezTo>
                    <a:pt x="611" y="542"/>
                    <a:pt x="611" y="542"/>
                    <a:pt x="610" y="541"/>
                  </a:cubicBezTo>
                  <a:cubicBezTo>
                    <a:pt x="605" y="541"/>
                    <a:pt x="601" y="540"/>
                    <a:pt x="597" y="539"/>
                  </a:cubicBezTo>
                  <a:cubicBezTo>
                    <a:pt x="590" y="538"/>
                    <a:pt x="583" y="537"/>
                    <a:pt x="576" y="536"/>
                  </a:cubicBezTo>
                  <a:cubicBezTo>
                    <a:pt x="569" y="535"/>
                    <a:pt x="562" y="534"/>
                    <a:pt x="554" y="532"/>
                  </a:cubicBezTo>
                  <a:cubicBezTo>
                    <a:pt x="539" y="530"/>
                    <a:pt x="523" y="527"/>
                    <a:pt x="508" y="524"/>
                  </a:cubicBezTo>
                  <a:cubicBezTo>
                    <a:pt x="504" y="523"/>
                    <a:pt x="499" y="523"/>
                    <a:pt x="495" y="522"/>
                  </a:cubicBezTo>
                  <a:cubicBezTo>
                    <a:pt x="493" y="521"/>
                    <a:pt x="490" y="521"/>
                    <a:pt x="488" y="520"/>
                  </a:cubicBezTo>
                  <a:cubicBezTo>
                    <a:pt x="481" y="519"/>
                    <a:pt x="475" y="518"/>
                    <a:pt x="469" y="516"/>
                  </a:cubicBezTo>
                  <a:cubicBezTo>
                    <a:pt x="464" y="515"/>
                    <a:pt x="459" y="514"/>
                    <a:pt x="454" y="513"/>
                  </a:cubicBezTo>
                  <a:cubicBezTo>
                    <a:pt x="452" y="513"/>
                    <a:pt x="449" y="512"/>
                    <a:pt x="447" y="512"/>
                  </a:cubicBezTo>
                  <a:cubicBezTo>
                    <a:pt x="439" y="510"/>
                    <a:pt x="432" y="508"/>
                    <a:pt x="425" y="507"/>
                  </a:cubicBezTo>
                  <a:cubicBezTo>
                    <a:pt x="424" y="506"/>
                    <a:pt x="422" y="506"/>
                    <a:pt x="421" y="506"/>
                  </a:cubicBezTo>
                  <a:cubicBezTo>
                    <a:pt x="418" y="505"/>
                    <a:pt x="414" y="504"/>
                    <a:pt x="411" y="503"/>
                  </a:cubicBezTo>
                  <a:cubicBezTo>
                    <a:pt x="408" y="502"/>
                    <a:pt x="405" y="501"/>
                    <a:pt x="402" y="500"/>
                  </a:cubicBezTo>
                  <a:cubicBezTo>
                    <a:pt x="399" y="500"/>
                    <a:pt x="396" y="499"/>
                    <a:pt x="393" y="498"/>
                  </a:cubicBezTo>
                  <a:cubicBezTo>
                    <a:pt x="389" y="497"/>
                    <a:pt x="386" y="496"/>
                    <a:pt x="382" y="495"/>
                  </a:cubicBezTo>
                  <a:cubicBezTo>
                    <a:pt x="380" y="494"/>
                    <a:pt x="377" y="493"/>
                    <a:pt x="374" y="492"/>
                  </a:cubicBezTo>
                  <a:cubicBezTo>
                    <a:pt x="372" y="491"/>
                    <a:pt x="370" y="491"/>
                    <a:pt x="367" y="490"/>
                  </a:cubicBezTo>
                  <a:cubicBezTo>
                    <a:pt x="365" y="489"/>
                    <a:pt x="363" y="488"/>
                    <a:pt x="361" y="488"/>
                  </a:cubicBezTo>
                  <a:cubicBezTo>
                    <a:pt x="359" y="487"/>
                    <a:pt x="357" y="486"/>
                    <a:pt x="355" y="485"/>
                  </a:cubicBezTo>
                  <a:cubicBezTo>
                    <a:pt x="349" y="483"/>
                    <a:pt x="343" y="481"/>
                    <a:pt x="337" y="478"/>
                  </a:cubicBezTo>
                  <a:cubicBezTo>
                    <a:pt x="335" y="477"/>
                    <a:pt x="334" y="477"/>
                    <a:pt x="332" y="476"/>
                  </a:cubicBezTo>
                  <a:cubicBezTo>
                    <a:pt x="317" y="469"/>
                    <a:pt x="304" y="462"/>
                    <a:pt x="292" y="453"/>
                  </a:cubicBezTo>
                  <a:cubicBezTo>
                    <a:pt x="292" y="453"/>
                    <a:pt x="291" y="453"/>
                    <a:pt x="290" y="452"/>
                  </a:cubicBezTo>
                  <a:cubicBezTo>
                    <a:pt x="288" y="450"/>
                    <a:pt x="286" y="449"/>
                    <a:pt x="284" y="447"/>
                  </a:cubicBezTo>
                  <a:cubicBezTo>
                    <a:pt x="282" y="446"/>
                    <a:pt x="281" y="445"/>
                    <a:pt x="280" y="444"/>
                  </a:cubicBezTo>
                  <a:cubicBezTo>
                    <a:pt x="276" y="440"/>
                    <a:pt x="272" y="436"/>
                    <a:pt x="268" y="432"/>
                  </a:cubicBezTo>
                  <a:cubicBezTo>
                    <a:pt x="266" y="431"/>
                    <a:pt x="265" y="430"/>
                    <a:pt x="264" y="429"/>
                  </a:cubicBezTo>
                  <a:cubicBezTo>
                    <a:pt x="262" y="428"/>
                    <a:pt x="260" y="426"/>
                    <a:pt x="258" y="424"/>
                  </a:cubicBezTo>
                  <a:cubicBezTo>
                    <a:pt x="256" y="423"/>
                    <a:pt x="254" y="421"/>
                    <a:pt x="252" y="419"/>
                  </a:cubicBezTo>
                  <a:cubicBezTo>
                    <a:pt x="249" y="417"/>
                    <a:pt x="247" y="416"/>
                    <a:pt x="245" y="414"/>
                  </a:cubicBezTo>
                  <a:cubicBezTo>
                    <a:pt x="244" y="413"/>
                    <a:pt x="242" y="412"/>
                    <a:pt x="241" y="410"/>
                  </a:cubicBezTo>
                  <a:cubicBezTo>
                    <a:pt x="208" y="384"/>
                    <a:pt x="168" y="355"/>
                    <a:pt x="129" y="329"/>
                  </a:cubicBezTo>
                  <a:cubicBezTo>
                    <a:pt x="129" y="329"/>
                    <a:pt x="129" y="329"/>
                    <a:pt x="129" y="329"/>
                  </a:cubicBezTo>
                  <a:cubicBezTo>
                    <a:pt x="125" y="326"/>
                    <a:pt x="121" y="323"/>
                    <a:pt x="117" y="320"/>
                  </a:cubicBezTo>
                  <a:cubicBezTo>
                    <a:pt x="113" y="318"/>
                    <a:pt x="110" y="315"/>
                    <a:pt x="106" y="313"/>
                  </a:cubicBezTo>
                  <a:cubicBezTo>
                    <a:pt x="104" y="311"/>
                    <a:pt x="101" y="309"/>
                    <a:pt x="99" y="308"/>
                  </a:cubicBezTo>
                  <a:cubicBezTo>
                    <a:pt x="88" y="300"/>
                    <a:pt x="78" y="294"/>
                    <a:pt x="68" y="287"/>
                  </a:cubicBezTo>
                  <a:cubicBezTo>
                    <a:pt x="29" y="261"/>
                    <a:pt x="0" y="243"/>
                    <a:pt x="0" y="243"/>
                  </a:cubicBezTo>
                  <a:cubicBezTo>
                    <a:pt x="0" y="243"/>
                    <a:pt x="7" y="230"/>
                    <a:pt x="33" y="221"/>
                  </a:cubicBezTo>
                  <a:cubicBezTo>
                    <a:pt x="43" y="217"/>
                    <a:pt x="55" y="215"/>
                    <a:pt x="71" y="213"/>
                  </a:cubicBezTo>
                  <a:cubicBezTo>
                    <a:pt x="73" y="213"/>
                    <a:pt x="73" y="213"/>
                    <a:pt x="73" y="213"/>
                  </a:cubicBezTo>
                  <a:cubicBezTo>
                    <a:pt x="74" y="213"/>
                    <a:pt x="74" y="213"/>
                    <a:pt x="75" y="213"/>
                  </a:cubicBezTo>
                  <a:cubicBezTo>
                    <a:pt x="77" y="213"/>
                    <a:pt x="78" y="213"/>
                    <a:pt x="79" y="213"/>
                  </a:cubicBezTo>
                  <a:cubicBezTo>
                    <a:pt x="81" y="213"/>
                    <a:pt x="82" y="213"/>
                    <a:pt x="84" y="214"/>
                  </a:cubicBezTo>
                  <a:cubicBezTo>
                    <a:pt x="85" y="214"/>
                    <a:pt x="86" y="214"/>
                    <a:pt x="87" y="214"/>
                  </a:cubicBezTo>
                  <a:cubicBezTo>
                    <a:pt x="95" y="216"/>
                    <a:pt x="103" y="218"/>
                    <a:pt x="113" y="221"/>
                  </a:cubicBezTo>
                  <a:cubicBezTo>
                    <a:pt x="115" y="222"/>
                    <a:pt x="117" y="223"/>
                    <a:pt x="119" y="224"/>
                  </a:cubicBezTo>
                  <a:cubicBezTo>
                    <a:pt x="120" y="224"/>
                    <a:pt x="121" y="225"/>
                    <a:pt x="123" y="225"/>
                  </a:cubicBezTo>
                  <a:cubicBezTo>
                    <a:pt x="124" y="226"/>
                    <a:pt x="126" y="227"/>
                    <a:pt x="128" y="227"/>
                  </a:cubicBezTo>
                  <a:cubicBezTo>
                    <a:pt x="130" y="228"/>
                    <a:pt x="132" y="229"/>
                    <a:pt x="133" y="230"/>
                  </a:cubicBezTo>
                  <a:cubicBezTo>
                    <a:pt x="134" y="230"/>
                    <a:pt x="135" y="230"/>
                    <a:pt x="135" y="230"/>
                  </a:cubicBezTo>
                  <a:cubicBezTo>
                    <a:pt x="135" y="230"/>
                    <a:pt x="135" y="230"/>
                    <a:pt x="135" y="230"/>
                  </a:cubicBezTo>
                  <a:cubicBezTo>
                    <a:pt x="140" y="232"/>
                    <a:pt x="146" y="235"/>
                    <a:pt x="151" y="237"/>
                  </a:cubicBezTo>
                  <a:cubicBezTo>
                    <a:pt x="153" y="238"/>
                    <a:pt x="154" y="239"/>
                    <a:pt x="156" y="239"/>
                  </a:cubicBezTo>
                  <a:cubicBezTo>
                    <a:pt x="157" y="240"/>
                    <a:pt x="157" y="240"/>
                    <a:pt x="158" y="240"/>
                  </a:cubicBezTo>
                  <a:cubicBezTo>
                    <a:pt x="170" y="245"/>
                    <a:pt x="182" y="251"/>
                    <a:pt x="195" y="256"/>
                  </a:cubicBezTo>
                  <a:cubicBezTo>
                    <a:pt x="195" y="256"/>
                    <a:pt x="196" y="257"/>
                    <a:pt x="197" y="257"/>
                  </a:cubicBezTo>
                  <a:cubicBezTo>
                    <a:pt x="211" y="263"/>
                    <a:pt x="226" y="268"/>
                    <a:pt x="241" y="273"/>
                  </a:cubicBezTo>
                  <a:cubicBezTo>
                    <a:pt x="293" y="290"/>
                    <a:pt x="368" y="304"/>
                    <a:pt x="412" y="273"/>
                  </a:cubicBezTo>
                  <a:cubicBezTo>
                    <a:pt x="438" y="255"/>
                    <a:pt x="458" y="224"/>
                    <a:pt x="461" y="198"/>
                  </a:cubicBezTo>
                  <a:cubicBezTo>
                    <a:pt x="461" y="195"/>
                    <a:pt x="461" y="192"/>
                    <a:pt x="461" y="189"/>
                  </a:cubicBezTo>
                  <a:cubicBezTo>
                    <a:pt x="461" y="188"/>
                    <a:pt x="461" y="188"/>
                    <a:pt x="461" y="187"/>
                  </a:cubicBezTo>
                  <a:cubicBezTo>
                    <a:pt x="461" y="186"/>
                    <a:pt x="461" y="186"/>
                    <a:pt x="460" y="185"/>
                  </a:cubicBezTo>
                  <a:cubicBezTo>
                    <a:pt x="460" y="184"/>
                    <a:pt x="460" y="184"/>
                    <a:pt x="460" y="183"/>
                  </a:cubicBezTo>
                  <a:cubicBezTo>
                    <a:pt x="460" y="182"/>
                    <a:pt x="460" y="182"/>
                    <a:pt x="460" y="181"/>
                  </a:cubicBezTo>
                  <a:cubicBezTo>
                    <a:pt x="459" y="181"/>
                    <a:pt x="459" y="180"/>
                    <a:pt x="459" y="180"/>
                  </a:cubicBezTo>
                  <a:cubicBezTo>
                    <a:pt x="459" y="179"/>
                    <a:pt x="458" y="177"/>
                    <a:pt x="457" y="176"/>
                  </a:cubicBezTo>
                  <a:cubicBezTo>
                    <a:pt x="457" y="175"/>
                    <a:pt x="457" y="175"/>
                    <a:pt x="456" y="174"/>
                  </a:cubicBezTo>
                  <a:cubicBezTo>
                    <a:pt x="456" y="174"/>
                    <a:pt x="456" y="173"/>
                    <a:pt x="455" y="172"/>
                  </a:cubicBezTo>
                  <a:cubicBezTo>
                    <a:pt x="455" y="172"/>
                    <a:pt x="454" y="171"/>
                    <a:pt x="453" y="170"/>
                  </a:cubicBezTo>
                  <a:cubicBezTo>
                    <a:pt x="453" y="169"/>
                    <a:pt x="452" y="169"/>
                    <a:pt x="451" y="168"/>
                  </a:cubicBezTo>
                  <a:cubicBezTo>
                    <a:pt x="451" y="168"/>
                    <a:pt x="450" y="167"/>
                    <a:pt x="450" y="167"/>
                  </a:cubicBezTo>
                  <a:cubicBezTo>
                    <a:pt x="448" y="166"/>
                    <a:pt x="446" y="165"/>
                    <a:pt x="444" y="164"/>
                  </a:cubicBezTo>
                  <a:cubicBezTo>
                    <a:pt x="443" y="163"/>
                    <a:pt x="442" y="163"/>
                    <a:pt x="441" y="162"/>
                  </a:cubicBezTo>
                  <a:cubicBezTo>
                    <a:pt x="436" y="161"/>
                    <a:pt x="430" y="160"/>
                    <a:pt x="423" y="160"/>
                  </a:cubicBezTo>
                  <a:cubicBezTo>
                    <a:pt x="375" y="160"/>
                    <a:pt x="287" y="192"/>
                    <a:pt x="253" y="190"/>
                  </a:cubicBezTo>
                  <a:cubicBezTo>
                    <a:pt x="281" y="158"/>
                    <a:pt x="281" y="158"/>
                    <a:pt x="281" y="158"/>
                  </a:cubicBezTo>
                  <a:cubicBezTo>
                    <a:pt x="303" y="132"/>
                    <a:pt x="303" y="132"/>
                    <a:pt x="303" y="132"/>
                  </a:cubicBezTo>
                  <a:cubicBezTo>
                    <a:pt x="347" y="79"/>
                    <a:pt x="347" y="79"/>
                    <a:pt x="347" y="79"/>
                  </a:cubicBezTo>
                  <a:cubicBezTo>
                    <a:pt x="360" y="63"/>
                    <a:pt x="360" y="63"/>
                    <a:pt x="360" y="63"/>
                  </a:cubicBezTo>
                  <a:cubicBezTo>
                    <a:pt x="380" y="57"/>
                    <a:pt x="400" y="51"/>
                    <a:pt x="420" y="45"/>
                  </a:cubicBezTo>
                  <a:cubicBezTo>
                    <a:pt x="420" y="45"/>
                    <a:pt x="420" y="45"/>
                    <a:pt x="420" y="45"/>
                  </a:cubicBezTo>
                  <a:cubicBezTo>
                    <a:pt x="480" y="25"/>
                    <a:pt x="533" y="7"/>
                    <a:pt x="548" y="2"/>
                  </a:cubicBezTo>
                  <a:cubicBezTo>
                    <a:pt x="550" y="1"/>
                    <a:pt x="552" y="0"/>
                    <a:pt x="552" y="0"/>
                  </a:cubicBezTo>
                  <a:cubicBezTo>
                    <a:pt x="552" y="0"/>
                    <a:pt x="564" y="8"/>
                    <a:pt x="584" y="24"/>
                  </a:cubicBezTo>
                  <a:cubicBezTo>
                    <a:pt x="631" y="62"/>
                    <a:pt x="721" y="143"/>
                    <a:pt x="801" y="268"/>
                  </a:cubicBezTo>
                  <a:cubicBezTo>
                    <a:pt x="840" y="330"/>
                    <a:pt x="877" y="402"/>
                    <a:pt x="905" y="485"/>
                  </a:cubicBezTo>
                  <a:cubicBezTo>
                    <a:pt x="905" y="485"/>
                    <a:pt x="905" y="485"/>
                    <a:pt x="905" y="485"/>
                  </a:cubicBezTo>
                  <a:cubicBezTo>
                    <a:pt x="910" y="498"/>
                    <a:pt x="914" y="512"/>
                    <a:pt x="918" y="526"/>
                  </a:cubicBezTo>
                  <a:cubicBezTo>
                    <a:pt x="918" y="526"/>
                    <a:pt x="934" y="547"/>
                    <a:pt x="960" y="582"/>
                  </a:cubicBezTo>
                  <a:cubicBezTo>
                    <a:pt x="1041" y="691"/>
                    <a:pt x="1224" y="945"/>
                    <a:pt x="1360" y="1194"/>
                  </a:cubicBezTo>
                  <a:close/>
                </a:path>
              </a:pathLst>
            </a:custGeom>
            <a:gradFill>
              <a:gsLst>
                <a:gs pos="0">
                  <a:srgbClr val="E5C3FF"/>
                </a:gs>
                <a:gs pos="65000">
                  <a:srgbClr val="B0C7FF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5" name="Freeform 32">
              <a:extLst>
                <a:ext uri="{FF2B5EF4-FFF2-40B4-BE49-F238E27FC236}">
                  <a16:creationId xmlns:a16="http://schemas.microsoft.com/office/drawing/2014/main" id="{742FC6CF-44F1-407F-BEB2-8F383DCEC064}"/>
                </a:ext>
              </a:extLst>
            </p:cNvPr>
            <p:cNvSpPr>
              <a:spLocks/>
            </p:cNvSpPr>
            <p:nvPr/>
          </p:nvSpPr>
          <p:spPr bwMode="auto">
            <a:xfrm>
              <a:off x="7721066" y="1559272"/>
              <a:ext cx="2833086" cy="2015954"/>
            </a:xfrm>
            <a:custGeom>
              <a:avLst/>
              <a:gdLst>
                <a:gd name="T0" fmla="*/ 723 w 841"/>
                <a:gd name="T1" fmla="*/ 599 h 599"/>
                <a:gd name="T2" fmla="*/ 720 w 841"/>
                <a:gd name="T3" fmla="*/ 589 h 599"/>
                <a:gd name="T4" fmla="*/ 717 w 841"/>
                <a:gd name="T5" fmla="*/ 581 h 599"/>
                <a:gd name="T6" fmla="*/ 704 w 841"/>
                <a:gd name="T7" fmla="*/ 552 h 599"/>
                <a:gd name="T8" fmla="*/ 696 w 841"/>
                <a:gd name="T9" fmla="*/ 542 h 599"/>
                <a:gd name="T10" fmla="*/ 689 w 841"/>
                <a:gd name="T11" fmla="*/ 536 h 599"/>
                <a:gd name="T12" fmla="*/ 685 w 841"/>
                <a:gd name="T13" fmla="*/ 533 h 599"/>
                <a:gd name="T14" fmla="*/ 666 w 841"/>
                <a:gd name="T15" fmla="*/ 524 h 599"/>
                <a:gd name="T16" fmla="*/ 661 w 841"/>
                <a:gd name="T17" fmla="*/ 522 h 599"/>
                <a:gd name="T18" fmla="*/ 634 w 841"/>
                <a:gd name="T19" fmla="*/ 516 h 599"/>
                <a:gd name="T20" fmla="*/ 604 w 841"/>
                <a:gd name="T21" fmla="*/ 511 h 599"/>
                <a:gd name="T22" fmla="*/ 579 w 841"/>
                <a:gd name="T23" fmla="*/ 507 h 599"/>
                <a:gd name="T24" fmla="*/ 564 w 841"/>
                <a:gd name="T25" fmla="*/ 504 h 599"/>
                <a:gd name="T26" fmla="*/ 521 w 841"/>
                <a:gd name="T27" fmla="*/ 497 h 599"/>
                <a:gd name="T28" fmla="*/ 462 w 841"/>
                <a:gd name="T29" fmla="*/ 487 h 599"/>
                <a:gd name="T30" fmla="*/ 436 w 841"/>
                <a:gd name="T31" fmla="*/ 481 h 599"/>
                <a:gd name="T32" fmla="*/ 414 w 841"/>
                <a:gd name="T33" fmla="*/ 477 h 599"/>
                <a:gd name="T34" fmla="*/ 388 w 841"/>
                <a:gd name="T35" fmla="*/ 471 h 599"/>
                <a:gd name="T36" fmla="*/ 369 w 841"/>
                <a:gd name="T37" fmla="*/ 465 h 599"/>
                <a:gd name="T38" fmla="*/ 349 w 841"/>
                <a:gd name="T39" fmla="*/ 460 h 599"/>
                <a:gd name="T40" fmla="*/ 334 w 841"/>
                <a:gd name="T41" fmla="*/ 455 h 599"/>
                <a:gd name="T42" fmla="*/ 322 w 841"/>
                <a:gd name="T43" fmla="*/ 450 h 599"/>
                <a:gd name="T44" fmla="*/ 299 w 841"/>
                <a:gd name="T45" fmla="*/ 441 h 599"/>
                <a:gd name="T46" fmla="*/ 257 w 841"/>
                <a:gd name="T47" fmla="*/ 417 h 599"/>
                <a:gd name="T48" fmla="*/ 247 w 841"/>
                <a:gd name="T49" fmla="*/ 409 h 599"/>
                <a:gd name="T50" fmla="*/ 231 w 841"/>
                <a:gd name="T51" fmla="*/ 394 h 599"/>
                <a:gd name="T52" fmla="*/ 219 w 841"/>
                <a:gd name="T53" fmla="*/ 384 h 599"/>
                <a:gd name="T54" fmla="*/ 208 w 841"/>
                <a:gd name="T55" fmla="*/ 375 h 599"/>
                <a:gd name="T56" fmla="*/ 96 w 841"/>
                <a:gd name="T57" fmla="*/ 294 h 599"/>
                <a:gd name="T58" fmla="*/ 73 w 841"/>
                <a:gd name="T59" fmla="*/ 278 h 599"/>
                <a:gd name="T60" fmla="*/ 52 w 841"/>
                <a:gd name="T61" fmla="*/ 231 h 599"/>
                <a:gd name="T62" fmla="*/ 38 w 841"/>
                <a:gd name="T63" fmla="*/ 178 h 599"/>
                <a:gd name="T64" fmla="*/ 42 w 841"/>
                <a:gd name="T65" fmla="*/ 178 h 599"/>
                <a:gd name="T66" fmla="*/ 51 w 841"/>
                <a:gd name="T67" fmla="*/ 179 h 599"/>
                <a:gd name="T68" fmla="*/ 80 w 841"/>
                <a:gd name="T69" fmla="*/ 186 h 599"/>
                <a:gd name="T70" fmla="*/ 90 w 841"/>
                <a:gd name="T71" fmla="*/ 190 h 599"/>
                <a:gd name="T72" fmla="*/ 100 w 841"/>
                <a:gd name="T73" fmla="*/ 195 h 599"/>
                <a:gd name="T74" fmla="*/ 102 w 841"/>
                <a:gd name="T75" fmla="*/ 195 h 599"/>
                <a:gd name="T76" fmla="*/ 154 w 841"/>
                <a:gd name="T77" fmla="*/ 229 h 599"/>
                <a:gd name="T78" fmla="*/ 428 w 841"/>
                <a:gd name="T79" fmla="*/ 189 h 599"/>
                <a:gd name="T80" fmla="*/ 428 w 841"/>
                <a:gd name="T81" fmla="*/ 163 h 599"/>
                <a:gd name="T82" fmla="*/ 428 w 841"/>
                <a:gd name="T83" fmla="*/ 152 h 599"/>
                <a:gd name="T84" fmla="*/ 427 w 841"/>
                <a:gd name="T85" fmla="*/ 148 h 599"/>
                <a:gd name="T86" fmla="*/ 426 w 841"/>
                <a:gd name="T87" fmla="*/ 145 h 599"/>
                <a:gd name="T88" fmla="*/ 423 w 841"/>
                <a:gd name="T89" fmla="*/ 139 h 599"/>
                <a:gd name="T90" fmla="*/ 420 w 841"/>
                <a:gd name="T91" fmla="*/ 135 h 599"/>
                <a:gd name="T92" fmla="*/ 417 w 841"/>
                <a:gd name="T93" fmla="*/ 132 h 599"/>
                <a:gd name="T94" fmla="*/ 408 w 841"/>
                <a:gd name="T95" fmla="*/ 127 h 599"/>
                <a:gd name="T96" fmla="*/ 220 w 841"/>
                <a:gd name="T97" fmla="*/ 155 h 599"/>
                <a:gd name="T98" fmla="*/ 270 w 841"/>
                <a:gd name="T99" fmla="*/ 97 h 599"/>
                <a:gd name="T100" fmla="*/ 594 w 841"/>
                <a:gd name="T101" fmla="*/ 148 h 599"/>
                <a:gd name="T102" fmla="*/ 832 w 841"/>
                <a:gd name="T103" fmla="*/ 544 h 5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841" h="599">
                  <a:moveTo>
                    <a:pt x="832" y="544"/>
                  </a:moveTo>
                  <a:cubicBezTo>
                    <a:pt x="827" y="548"/>
                    <a:pt x="784" y="581"/>
                    <a:pt x="723" y="599"/>
                  </a:cubicBezTo>
                  <a:cubicBezTo>
                    <a:pt x="722" y="597"/>
                    <a:pt x="721" y="595"/>
                    <a:pt x="721" y="593"/>
                  </a:cubicBezTo>
                  <a:cubicBezTo>
                    <a:pt x="721" y="592"/>
                    <a:pt x="720" y="590"/>
                    <a:pt x="720" y="589"/>
                  </a:cubicBezTo>
                  <a:cubicBezTo>
                    <a:pt x="719" y="587"/>
                    <a:pt x="719" y="585"/>
                    <a:pt x="718" y="583"/>
                  </a:cubicBezTo>
                  <a:cubicBezTo>
                    <a:pt x="718" y="583"/>
                    <a:pt x="718" y="582"/>
                    <a:pt x="717" y="581"/>
                  </a:cubicBezTo>
                  <a:cubicBezTo>
                    <a:pt x="714" y="570"/>
                    <a:pt x="710" y="561"/>
                    <a:pt x="705" y="554"/>
                  </a:cubicBezTo>
                  <a:cubicBezTo>
                    <a:pt x="704" y="553"/>
                    <a:pt x="704" y="553"/>
                    <a:pt x="704" y="552"/>
                  </a:cubicBezTo>
                  <a:cubicBezTo>
                    <a:pt x="702" y="549"/>
                    <a:pt x="699" y="546"/>
                    <a:pt x="697" y="544"/>
                  </a:cubicBezTo>
                  <a:cubicBezTo>
                    <a:pt x="697" y="543"/>
                    <a:pt x="696" y="543"/>
                    <a:pt x="696" y="542"/>
                  </a:cubicBezTo>
                  <a:cubicBezTo>
                    <a:pt x="694" y="541"/>
                    <a:pt x="692" y="539"/>
                    <a:pt x="690" y="537"/>
                  </a:cubicBezTo>
                  <a:cubicBezTo>
                    <a:pt x="690" y="537"/>
                    <a:pt x="690" y="536"/>
                    <a:pt x="689" y="536"/>
                  </a:cubicBezTo>
                  <a:cubicBezTo>
                    <a:pt x="689" y="536"/>
                    <a:pt x="689" y="536"/>
                    <a:pt x="688" y="536"/>
                  </a:cubicBezTo>
                  <a:cubicBezTo>
                    <a:pt x="687" y="535"/>
                    <a:pt x="686" y="534"/>
                    <a:pt x="685" y="533"/>
                  </a:cubicBezTo>
                  <a:cubicBezTo>
                    <a:pt x="682" y="531"/>
                    <a:pt x="679" y="529"/>
                    <a:pt x="676" y="528"/>
                  </a:cubicBezTo>
                  <a:cubicBezTo>
                    <a:pt x="672" y="526"/>
                    <a:pt x="669" y="525"/>
                    <a:pt x="666" y="524"/>
                  </a:cubicBezTo>
                  <a:cubicBezTo>
                    <a:pt x="665" y="524"/>
                    <a:pt x="664" y="523"/>
                    <a:pt x="663" y="523"/>
                  </a:cubicBezTo>
                  <a:cubicBezTo>
                    <a:pt x="663" y="523"/>
                    <a:pt x="662" y="523"/>
                    <a:pt x="661" y="522"/>
                  </a:cubicBezTo>
                  <a:cubicBezTo>
                    <a:pt x="659" y="522"/>
                    <a:pt x="657" y="521"/>
                    <a:pt x="655" y="521"/>
                  </a:cubicBezTo>
                  <a:cubicBezTo>
                    <a:pt x="648" y="519"/>
                    <a:pt x="641" y="518"/>
                    <a:pt x="634" y="516"/>
                  </a:cubicBezTo>
                  <a:cubicBezTo>
                    <a:pt x="632" y="516"/>
                    <a:pt x="630" y="516"/>
                    <a:pt x="628" y="515"/>
                  </a:cubicBezTo>
                  <a:cubicBezTo>
                    <a:pt x="620" y="514"/>
                    <a:pt x="612" y="512"/>
                    <a:pt x="604" y="511"/>
                  </a:cubicBezTo>
                  <a:cubicBezTo>
                    <a:pt x="599" y="510"/>
                    <a:pt x="595" y="510"/>
                    <a:pt x="591" y="509"/>
                  </a:cubicBezTo>
                  <a:cubicBezTo>
                    <a:pt x="587" y="508"/>
                    <a:pt x="583" y="508"/>
                    <a:pt x="579" y="507"/>
                  </a:cubicBezTo>
                  <a:cubicBezTo>
                    <a:pt x="578" y="507"/>
                    <a:pt x="578" y="507"/>
                    <a:pt x="577" y="506"/>
                  </a:cubicBezTo>
                  <a:cubicBezTo>
                    <a:pt x="572" y="506"/>
                    <a:pt x="568" y="505"/>
                    <a:pt x="564" y="504"/>
                  </a:cubicBezTo>
                  <a:cubicBezTo>
                    <a:pt x="557" y="503"/>
                    <a:pt x="550" y="502"/>
                    <a:pt x="543" y="501"/>
                  </a:cubicBezTo>
                  <a:cubicBezTo>
                    <a:pt x="536" y="500"/>
                    <a:pt x="529" y="499"/>
                    <a:pt x="521" y="497"/>
                  </a:cubicBezTo>
                  <a:cubicBezTo>
                    <a:pt x="506" y="495"/>
                    <a:pt x="490" y="492"/>
                    <a:pt x="475" y="489"/>
                  </a:cubicBezTo>
                  <a:cubicBezTo>
                    <a:pt x="471" y="488"/>
                    <a:pt x="466" y="488"/>
                    <a:pt x="462" y="487"/>
                  </a:cubicBezTo>
                  <a:cubicBezTo>
                    <a:pt x="460" y="486"/>
                    <a:pt x="457" y="486"/>
                    <a:pt x="455" y="485"/>
                  </a:cubicBezTo>
                  <a:cubicBezTo>
                    <a:pt x="448" y="484"/>
                    <a:pt x="442" y="483"/>
                    <a:pt x="436" y="481"/>
                  </a:cubicBezTo>
                  <a:cubicBezTo>
                    <a:pt x="431" y="480"/>
                    <a:pt x="426" y="479"/>
                    <a:pt x="421" y="478"/>
                  </a:cubicBezTo>
                  <a:cubicBezTo>
                    <a:pt x="419" y="478"/>
                    <a:pt x="416" y="477"/>
                    <a:pt x="414" y="477"/>
                  </a:cubicBezTo>
                  <a:cubicBezTo>
                    <a:pt x="406" y="475"/>
                    <a:pt x="399" y="473"/>
                    <a:pt x="392" y="472"/>
                  </a:cubicBezTo>
                  <a:cubicBezTo>
                    <a:pt x="391" y="471"/>
                    <a:pt x="389" y="471"/>
                    <a:pt x="388" y="471"/>
                  </a:cubicBezTo>
                  <a:cubicBezTo>
                    <a:pt x="385" y="470"/>
                    <a:pt x="381" y="469"/>
                    <a:pt x="378" y="468"/>
                  </a:cubicBezTo>
                  <a:cubicBezTo>
                    <a:pt x="375" y="467"/>
                    <a:pt x="372" y="466"/>
                    <a:pt x="369" y="465"/>
                  </a:cubicBezTo>
                  <a:cubicBezTo>
                    <a:pt x="366" y="465"/>
                    <a:pt x="363" y="464"/>
                    <a:pt x="360" y="463"/>
                  </a:cubicBezTo>
                  <a:cubicBezTo>
                    <a:pt x="356" y="462"/>
                    <a:pt x="353" y="461"/>
                    <a:pt x="349" y="460"/>
                  </a:cubicBezTo>
                  <a:cubicBezTo>
                    <a:pt x="347" y="459"/>
                    <a:pt x="344" y="458"/>
                    <a:pt x="341" y="457"/>
                  </a:cubicBezTo>
                  <a:cubicBezTo>
                    <a:pt x="339" y="456"/>
                    <a:pt x="337" y="456"/>
                    <a:pt x="334" y="455"/>
                  </a:cubicBezTo>
                  <a:cubicBezTo>
                    <a:pt x="332" y="454"/>
                    <a:pt x="330" y="453"/>
                    <a:pt x="328" y="453"/>
                  </a:cubicBezTo>
                  <a:cubicBezTo>
                    <a:pt x="326" y="452"/>
                    <a:pt x="324" y="451"/>
                    <a:pt x="322" y="450"/>
                  </a:cubicBezTo>
                  <a:cubicBezTo>
                    <a:pt x="316" y="448"/>
                    <a:pt x="310" y="446"/>
                    <a:pt x="304" y="443"/>
                  </a:cubicBezTo>
                  <a:cubicBezTo>
                    <a:pt x="302" y="442"/>
                    <a:pt x="301" y="442"/>
                    <a:pt x="299" y="441"/>
                  </a:cubicBezTo>
                  <a:cubicBezTo>
                    <a:pt x="284" y="434"/>
                    <a:pt x="271" y="427"/>
                    <a:pt x="259" y="418"/>
                  </a:cubicBezTo>
                  <a:cubicBezTo>
                    <a:pt x="259" y="418"/>
                    <a:pt x="258" y="418"/>
                    <a:pt x="257" y="417"/>
                  </a:cubicBezTo>
                  <a:cubicBezTo>
                    <a:pt x="255" y="415"/>
                    <a:pt x="253" y="414"/>
                    <a:pt x="251" y="412"/>
                  </a:cubicBezTo>
                  <a:cubicBezTo>
                    <a:pt x="249" y="411"/>
                    <a:pt x="248" y="410"/>
                    <a:pt x="247" y="409"/>
                  </a:cubicBezTo>
                  <a:cubicBezTo>
                    <a:pt x="243" y="405"/>
                    <a:pt x="239" y="401"/>
                    <a:pt x="235" y="397"/>
                  </a:cubicBezTo>
                  <a:cubicBezTo>
                    <a:pt x="233" y="396"/>
                    <a:pt x="232" y="395"/>
                    <a:pt x="231" y="394"/>
                  </a:cubicBezTo>
                  <a:cubicBezTo>
                    <a:pt x="229" y="393"/>
                    <a:pt x="227" y="391"/>
                    <a:pt x="225" y="389"/>
                  </a:cubicBezTo>
                  <a:cubicBezTo>
                    <a:pt x="223" y="388"/>
                    <a:pt x="221" y="386"/>
                    <a:pt x="219" y="384"/>
                  </a:cubicBezTo>
                  <a:cubicBezTo>
                    <a:pt x="216" y="382"/>
                    <a:pt x="214" y="381"/>
                    <a:pt x="212" y="379"/>
                  </a:cubicBezTo>
                  <a:cubicBezTo>
                    <a:pt x="211" y="378"/>
                    <a:pt x="209" y="377"/>
                    <a:pt x="208" y="375"/>
                  </a:cubicBezTo>
                  <a:cubicBezTo>
                    <a:pt x="175" y="349"/>
                    <a:pt x="135" y="320"/>
                    <a:pt x="96" y="294"/>
                  </a:cubicBezTo>
                  <a:cubicBezTo>
                    <a:pt x="96" y="294"/>
                    <a:pt x="96" y="294"/>
                    <a:pt x="96" y="294"/>
                  </a:cubicBezTo>
                  <a:cubicBezTo>
                    <a:pt x="92" y="291"/>
                    <a:pt x="88" y="288"/>
                    <a:pt x="84" y="285"/>
                  </a:cubicBezTo>
                  <a:cubicBezTo>
                    <a:pt x="80" y="283"/>
                    <a:pt x="77" y="280"/>
                    <a:pt x="73" y="278"/>
                  </a:cubicBezTo>
                  <a:cubicBezTo>
                    <a:pt x="71" y="276"/>
                    <a:pt x="68" y="274"/>
                    <a:pt x="66" y="273"/>
                  </a:cubicBezTo>
                  <a:cubicBezTo>
                    <a:pt x="65" y="256"/>
                    <a:pt x="60" y="242"/>
                    <a:pt x="52" y="231"/>
                  </a:cubicBezTo>
                  <a:cubicBezTo>
                    <a:pt x="38" y="211"/>
                    <a:pt x="16" y="198"/>
                    <a:pt x="0" y="186"/>
                  </a:cubicBezTo>
                  <a:cubicBezTo>
                    <a:pt x="10" y="182"/>
                    <a:pt x="22" y="180"/>
                    <a:pt x="38" y="178"/>
                  </a:cubicBezTo>
                  <a:cubicBezTo>
                    <a:pt x="40" y="178"/>
                    <a:pt x="40" y="178"/>
                    <a:pt x="40" y="178"/>
                  </a:cubicBezTo>
                  <a:cubicBezTo>
                    <a:pt x="41" y="178"/>
                    <a:pt x="41" y="178"/>
                    <a:pt x="42" y="178"/>
                  </a:cubicBezTo>
                  <a:cubicBezTo>
                    <a:pt x="44" y="178"/>
                    <a:pt x="45" y="178"/>
                    <a:pt x="46" y="178"/>
                  </a:cubicBezTo>
                  <a:cubicBezTo>
                    <a:pt x="48" y="178"/>
                    <a:pt x="49" y="178"/>
                    <a:pt x="51" y="179"/>
                  </a:cubicBezTo>
                  <a:cubicBezTo>
                    <a:pt x="52" y="179"/>
                    <a:pt x="53" y="179"/>
                    <a:pt x="54" y="179"/>
                  </a:cubicBezTo>
                  <a:cubicBezTo>
                    <a:pt x="62" y="181"/>
                    <a:pt x="70" y="183"/>
                    <a:pt x="80" y="186"/>
                  </a:cubicBezTo>
                  <a:cubicBezTo>
                    <a:pt x="82" y="187"/>
                    <a:pt x="84" y="188"/>
                    <a:pt x="86" y="189"/>
                  </a:cubicBezTo>
                  <a:cubicBezTo>
                    <a:pt x="87" y="189"/>
                    <a:pt x="88" y="190"/>
                    <a:pt x="90" y="190"/>
                  </a:cubicBezTo>
                  <a:cubicBezTo>
                    <a:pt x="91" y="191"/>
                    <a:pt x="93" y="192"/>
                    <a:pt x="95" y="192"/>
                  </a:cubicBezTo>
                  <a:cubicBezTo>
                    <a:pt x="97" y="193"/>
                    <a:pt x="99" y="194"/>
                    <a:pt x="100" y="195"/>
                  </a:cubicBezTo>
                  <a:cubicBezTo>
                    <a:pt x="101" y="195"/>
                    <a:pt x="101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02" y="195"/>
                    <a:pt x="102" y="195"/>
                    <a:pt x="102" y="195"/>
                  </a:cubicBezTo>
                  <a:cubicBezTo>
                    <a:pt x="116" y="207"/>
                    <a:pt x="134" y="218"/>
                    <a:pt x="154" y="229"/>
                  </a:cubicBezTo>
                  <a:cubicBezTo>
                    <a:pt x="251" y="280"/>
                    <a:pt x="405" y="310"/>
                    <a:pt x="428" y="196"/>
                  </a:cubicBezTo>
                  <a:cubicBezTo>
                    <a:pt x="429" y="193"/>
                    <a:pt x="429" y="191"/>
                    <a:pt x="428" y="189"/>
                  </a:cubicBezTo>
                  <a:cubicBezTo>
                    <a:pt x="430" y="180"/>
                    <a:pt x="430" y="171"/>
                    <a:pt x="428" y="163"/>
                  </a:cubicBezTo>
                  <a:cubicBezTo>
                    <a:pt x="428" y="163"/>
                    <a:pt x="428" y="163"/>
                    <a:pt x="428" y="163"/>
                  </a:cubicBezTo>
                  <a:cubicBezTo>
                    <a:pt x="428" y="160"/>
                    <a:pt x="428" y="157"/>
                    <a:pt x="428" y="154"/>
                  </a:cubicBezTo>
                  <a:cubicBezTo>
                    <a:pt x="428" y="153"/>
                    <a:pt x="428" y="153"/>
                    <a:pt x="428" y="152"/>
                  </a:cubicBezTo>
                  <a:cubicBezTo>
                    <a:pt x="428" y="151"/>
                    <a:pt x="428" y="151"/>
                    <a:pt x="427" y="150"/>
                  </a:cubicBezTo>
                  <a:cubicBezTo>
                    <a:pt x="427" y="149"/>
                    <a:pt x="427" y="149"/>
                    <a:pt x="427" y="148"/>
                  </a:cubicBezTo>
                  <a:cubicBezTo>
                    <a:pt x="427" y="147"/>
                    <a:pt x="427" y="147"/>
                    <a:pt x="427" y="146"/>
                  </a:cubicBezTo>
                  <a:cubicBezTo>
                    <a:pt x="426" y="146"/>
                    <a:pt x="426" y="145"/>
                    <a:pt x="426" y="145"/>
                  </a:cubicBezTo>
                  <a:cubicBezTo>
                    <a:pt x="426" y="144"/>
                    <a:pt x="425" y="142"/>
                    <a:pt x="424" y="141"/>
                  </a:cubicBezTo>
                  <a:cubicBezTo>
                    <a:pt x="424" y="140"/>
                    <a:pt x="424" y="140"/>
                    <a:pt x="423" y="139"/>
                  </a:cubicBezTo>
                  <a:cubicBezTo>
                    <a:pt x="423" y="139"/>
                    <a:pt x="423" y="138"/>
                    <a:pt x="422" y="137"/>
                  </a:cubicBezTo>
                  <a:cubicBezTo>
                    <a:pt x="422" y="137"/>
                    <a:pt x="421" y="136"/>
                    <a:pt x="420" y="135"/>
                  </a:cubicBezTo>
                  <a:cubicBezTo>
                    <a:pt x="420" y="134"/>
                    <a:pt x="419" y="134"/>
                    <a:pt x="418" y="133"/>
                  </a:cubicBezTo>
                  <a:cubicBezTo>
                    <a:pt x="418" y="133"/>
                    <a:pt x="417" y="132"/>
                    <a:pt x="417" y="132"/>
                  </a:cubicBezTo>
                  <a:cubicBezTo>
                    <a:pt x="415" y="131"/>
                    <a:pt x="413" y="130"/>
                    <a:pt x="411" y="129"/>
                  </a:cubicBezTo>
                  <a:cubicBezTo>
                    <a:pt x="410" y="128"/>
                    <a:pt x="409" y="128"/>
                    <a:pt x="408" y="127"/>
                  </a:cubicBezTo>
                  <a:cubicBezTo>
                    <a:pt x="403" y="126"/>
                    <a:pt x="397" y="125"/>
                    <a:pt x="390" y="125"/>
                  </a:cubicBezTo>
                  <a:cubicBezTo>
                    <a:pt x="342" y="125"/>
                    <a:pt x="254" y="157"/>
                    <a:pt x="220" y="155"/>
                  </a:cubicBezTo>
                  <a:cubicBezTo>
                    <a:pt x="248" y="123"/>
                    <a:pt x="248" y="123"/>
                    <a:pt x="248" y="123"/>
                  </a:cubicBezTo>
                  <a:cubicBezTo>
                    <a:pt x="270" y="97"/>
                    <a:pt x="270" y="97"/>
                    <a:pt x="270" y="97"/>
                  </a:cubicBezTo>
                  <a:cubicBezTo>
                    <a:pt x="333" y="79"/>
                    <a:pt x="410" y="61"/>
                    <a:pt x="464" y="53"/>
                  </a:cubicBezTo>
                  <a:cubicBezTo>
                    <a:pt x="541" y="42"/>
                    <a:pt x="566" y="0"/>
                    <a:pt x="594" y="148"/>
                  </a:cubicBezTo>
                  <a:cubicBezTo>
                    <a:pt x="621" y="297"/>
                    <a:pt x="682" y="329"/>
                    <a:pt x="730" y="361"/>
                  </a:cubicBezTo>
                  <a:cubicBezTo>
                    <a:pt x="779" y="394"/>
                    <a:pt x="841" y="538"/>
                    <a:pt x="832" y="54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6" name="Freeform 33">
              <a:extLst>
                <a:ext uri="{FF2B5EF4-FFF2-40B4-BE49-F238E27FC236}">
                  <a16:creationId xmlns:a16="http://schemas.microsoft.com/office/drawing/2014/main" id="{86469AEA-7511-41DC-A011-88DD81748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197122"/>
              <a:ext cx="964074" cy="677360"/>
            </a:xfrm>
            <a:custGeom>
              <a:avLst/>
              <a:gdLst>
                <a:gd name="T0" fmla="*/ 462 w 538"/>
                <a:gd name="T1" fmla="*/ 0 h 378"/>
                <a:gd name="T2" fmla="*/ 0 w 538"/>
                <a:gd name="T3" fmla="*/ 245 h 378"/>
                <a:gd name="T4" fmla="*/ 0 w 538"/>
                <a:gd name="T5" fmla="*/ 378 h 378"/>
                <a:gd name="T6" fmla="*/ 538 w 538"/>
                <a:gd name="T7" fmla="*/ 100 h 378"/>
                <a:gd name="T8" fmla="*/ 462 w 538"/>
                <a:gd name="T9" fmla="*/ 0 h 3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8" h="378">
                  <a:moveTo>
                    <a:pt x="462" y="0"/>
                  </a:moveTo>
                  <a:lnTo>
                    <a:pt x="0" y="245"/>
                  </a:lnTo>
                  <a:lnTo>
                    <a:pt x="0" y="378"/>
                  </a:lnTo>
                  <a:lnTo>
                    <a:pt x="538" y="100"/>
                  </a:lnTo>
                  <a:lnTo>
                    <a:pt x="462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7" name="Freeform 34">
              <a:extLst>
                <a:ext uri="{FF2B5EF4-FFF2-40B4-BE49-F238E27FC236}">
                  <a16:creationId xmlns:a16="http://schemas.microsoft.com/office/drawing/2014/main" id="{A828F27C-2D7F-4EC9-819B-5E25949089DA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376318"/>
              <a:ext cx="2331338" cy="3436976"/>
            </a:xfrm>
            <a:custGeom>
              <a:avLst/>
              <a:gdLst>
                <a:gd name="T0" fmla="*/ 692 w 692"/>
                <a:gd name="T1" fmla="*/ 543 h 1021"/>
                <a:gd name="T2" fmla="*/ 692 w 692"/>
                <a:gd name="T3" fmla="*/ 1021 h 1021"/>
                <a:gd name="T4" fmla="*/ 529 w 692"/>
                <a:gd name="T5" fmla="*/ 922 h 1021"/>
                <a:gd name="T6" fmla="*/ 267 w 692"/>
                <a:gd name="T7" fmla="*/ 862 h 1021"/>
                <a:gd name="T8" fmla="*/ 222 w 692"/>
                <a:gd name="T9" fmla="*/ 855 h 1021"/>
                <a:gd name="T10" fmla="*/ 85 w 692"/>
                <a:gd name="T11" fmla="*/ 506 h 1021"/>
                <a:gd name="T12" fmla="*/ 0 w 692"/>
                <a:gd name="T13" fmla="*/ 148 h 1021"/>
                <a:gd name="T14" fmla="*/ 95 w 692"/>
                <a:gd name="T15" fmla="*/ 99 h 1021"/>
                <a:gd name="T16" fmla="*/ 183 w 692"/>
                <a:gd name="T17" fmla="*/ 54 h 1021"/>
                <a:gd name="T18" fmla="*/ 263 w 692"/>
                <a:gd name="T19" fmla="*/ 13 h 1021"/>
                <a:gd name="T20" fmla="*/ 286 w 692"/>
                <a:gd name="T21" fmla="*/ 0 h 1021"/>
                <a:gd name="T22" fmla="*/ 286 w 692"/>
                <a:gd name="T23" fmla="*/ 0 h 1021"/>
                <a:gd name="T24" fmla="*/ 286 w 692"/>
                <a:gd name="T25" fmla="*/ 0 h 1021"/>
                <a:gd name="T26" fmla="*/ 292 w 692"/>
                <a:gd name="T27" fmla="*/ 7 h 1021"/>
                <a:gd name="T28" fmla="*/ 692 w 692"/>
                <a:gd name="T29" fmla="*/ 543 h 10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692" h="1021">
                  <a:moveTo>
                    <a:pt x="692" y="543"/>
                  </a:moveTo>
                  <a:cubicBezTo>
                    <a:pt x="692" y="1021"/>
                    <a:pt x="692" y="1021"/>
                    <a:pt x="692" y="1021"/>
                  </a:cubicBezTo>
                  <a:cubicBezTo>
                    <a:pt x="681" y="1000"/>
                    <a:pt x="644" y="961"/>
                    <a:pt x="529" y="922"/>
                  </a:cubicBezTo>
                  <a:cubicBezTo>
                    <a:pt x="467" y="901"/>
                    <a:pt x="382" y="880"/>
                    <a:pt x="267" y="862"/>
                  </a:cubicBezTo>
                  <a:cubicBezTo>
                    <a:pt x="252" y="860"/>
                    <a:pt x="238" y="857"/>
                    <a:pt x="222" y="855"/>
                  </a:cubicBezTo>
                  <a:cubicBezTo>
                    <a:pt x="164" y="741"/>
                    <a:pt x="118" y="618"/>
                    <a:pt x="85" y="506"/>
                  </a:cubicBezTo>
                  <a:cubicBezTo>
                    <a:pt x="24" y="308"/>
                    <a:pt x="0" y="148"/>
                    <a:pt x="0" y="148"/>
                  </a:cubicBezTo>
                  <a:cubicBezTo>
                    <a:pt x="95" y="99"/>
                    <a:pt x="95" y="99"/>
                    <a:pt x="95" y="99"/>
                  </a:cubicBezTo>
                  <a:cubicBezTo>
                    <a:pt x="183" y="54"/>
                    <a:pt x="183" y="54"/>
                    <a:pt x="183" y="54"/>
                  </a:cubicBezTo>
                  <a:cubicBezTo>
                    <a:pt x="263" y="13"/>
                    <a:pt x="263" y="13"/>
                    <a:pt x="263" y="13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6" y="0"/>
                    <a:pt x="286" y="0"/>
                    <a:pt x="286" y="0"/>
                  </a:cubicBezTo>
                  <a:cubicBezTo>
                    <a:pt x="288" y="2"/>
                    <a:pt x="290" y="5"/>
                    <a:pt x="292" y="7"/>
                  </a:cubicBezTo>
                  <a:cubicBezTo>
                    <a:pt x="354" y="77"/>
                    <a:pt x="539" y="303"/>
                    <a:pt x="692" y="543"/>
                  </a:cubicBezTo>
                  <a:close/>
                </a:path>
              </a:pathLst>
            </a:custGeom>
            <a:gradFill>
              <a:gsLst>
                <a:gs pos="0">
                  <a:srgbClr val="0A2DDB"/>
                </a:gs>
                <a:gs pos="83000">
                  <a:srgbClr val="3E04A9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58" name="Freeform 35">
              <a:extLst>
                <a:ext uri="{FF2B5EF4-FFF2-40B4-BE49-F238E27FC236}">
                  <a16:creationId xmlns:a16="http://schemas.microsoft.com/office/drawing/2014/main" id="{3CEFFA90-EB51-41A6-8D88-DC1FC480C0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860664" y="3557306"/>
              <a:ext cx="1782999" cy="2922684"/>
            </a:xfrm>
            <a:custGeom>
              <a:avLst/>
              <a:gdLst>
                <a:gd name="T0" fmla="*/ 529 w 529"/>
                <a:gd name="T1" fmla="*/ 868 h 868"/>
                <a:gd name="T2" fmla="*/ 267 w 529"/>
                <a:gd name="T3" fmla="*/ 808 h 868"/>
                <a:gd name="T4" fmla="*/ 222 w 529"/>
                <a:gd name="T5" fmla="*/ 801 h 868"/>
                <a:gd name="T6" fmla="*/ 85 w 529"/>
                <a:gd name="T7" fmla="*/ 452 h 868"/>
                <a:gd name="T8" fmla="*/ 0 w 529"/>
                <a:gd name="T9" fmla="*/ 94 h 868"/>
                <a:gd name="T10" fmla="*/ 95 w 529"/>
                <a:gd name="T11" fmla="*/ 45 h 868"/>
                <a:gd name="T12" fmla="*/ 183 w 529"/>
                <a:gd name="T13" fmla="*/ 0 h 868"/>
                <a:gd name="T14" fmla="*/ 194 w 529"/>
                <a:gd name="T15" fmla="*/ 1 h 868"/>
                <a:gd name="T16" fmla="*/ 315 w 529"/>
                <a:gd name="T17" fmla="*/ 378 h 868"/>
                <a:gd name="T18" fmla="*/ 315 w 529"/>
                <a:gd name="T19" fmla="*/ 421 h 868"/>
                <a:gd name="T20" fmla="*/ 508 w 529"/>
                <a:gd name="T21" fmla="*/ 855 h 868"/>
                <a:gd name="T22" fmla="*/ 529 w 529"/>
                <a:gd name="T23" fmla="*/ 868 h 8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29" h="868">
                  <a:moveTo>
                    <a:pt x="529" y="868"/>
                  </a:moveTo>
                  <a:cubicBezTo>
                    <a:pt x="467" y="847"/>
                    <a:pt x="382" y="826"/>
                    <a:pt x="267" y="808"/>
                  </a:cubicBezTo>
                  <a:cubicBezTo>
                    <a:pt x="252" y="806"/>
                    <a:pt x="238" y="803"/>
                    <a:pt x="222" y="801"/>
                  </a:cubicBezTo>
                  <a:cubicBezTo>
                    <a:pt x="164" y="687"/>
                    <a:pt x="118" y="564"/>
                    <a:pt x="85" y="452"/>
                  </a:cubicBezTo>
                  <a:cubicBezTo>
                    <a:pt x="24" y="254"/>
                    <a:pt x="0" y="94"/>
                    <a:pt x="0" y="94"/>
                  </a:cubicBezTo>
                  <a:cubicBezTo>
                    <a:pt x="95" y="45"/>
                    <a:pt x="95" y="45"/>
                    <a:pt x="95" y="45"/>
                  </a:cubicBezTo>
                  <a:cubicBezTo>
                    <a:pt x="183" y="0"/>
                    <a:pt x="183" y="0"/>
                    <a:pt x="183" y="0"/>
                  </a:cubicBezTo>
                  <a:cubicBezTo>
                    <a:pt x="187" y="0"/>
                    <a:pt x="190" y="0"/>
                    <a:pt x="194" y="1"/>
                  </a:cubicBezTo>
                  <a:cubicBezTo>
                    <a:pt x="194" y="1"/>
                    <a:pt x="315" y="244"/>
                    <a:pt x="315" y="378"/>
                  </a:cubicBezTo>
                  <a:cubicBezTo>
                    <a:pt x="315" y="392"/>
                    <a:pt x="315" y="406"/>
                    <a:pt x="315" y="421"/>
                  </a:cubicBezTo>
                  <a:cubicBezTo>
                    <a:pt x="311" y="551"/>
                    <a:pt x="307" y="720"/>
                    <a:pt x="508" y="855"/>
                  </a:cubicBezTo>
                  <a:cubicBezTo>
                    <a:pt x="515" y="859"/>
                    <a:pt x="522" y="864"/>
                    <a:pt x="529" y="868"/>
                  </a:cubicBezTo>
                  <a:close/>
                </a:path>
              </a:pathLst>
            </a:custGeom>
            <a:gradFill>
              <a:gsLst>
                <a:gs pos="100000">
                  <a:srgbClr val="5936E0"/>
                </a:gs>
                <a:gs pos="44000">
                  <a:srgbClr val="371DBD"/>
                </a:gs>
              </a:gsLst>
              <a:lin ang="13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2ACAA286-8EC7-477A-B799-85B6B23E638D}"/>
                </a:ext>
              </a:extLst>
            </p:cNvPr>
            <p:cNvSpPr/>
            <p:nvPr/>
          </p:nvSpPr>
          <p:spPr>
            <a:xfrm rot="20923453">
              <a:off x="6655548" y="-439156"/>
              <a:ext cx="5488008" cy="1037277"/>
            </a:xfrm>
            <a:custGeom>
              <a:avLst/>
              <a:gdLst>
                <a:gd name="connsiteX0" fmla="*/ 584535 w 5488008"/>
                <a:gd name="connsiteY0" fmla="*/ 0 h 1037277"/>
                <a:gd name="connsiteX1" fmla="*/ 5488008 w 5488008"/>
                <a:gd name="connsiteY1" fmla="*/ 977656 h 1037277"/>
                <a:gd name="connsiteX2" fmla="*/ 5476121 w 5488008"/>
                <a:gd name="connsiteY2" fmla="*/ 1037276 h 1037277"/>
                <a:gd name="connsiteX3" fmla="*/ 0 w 5488008"/>
                <a:gd name="connsiteY3" fmla="*/ 1037277 h 1037277"/>
                <a:gd name="connsiteX4" fmla="*/ 35107 w 5488008"/>
                <a:gd name="connsiteY4" fmla="*/ 912868 h 1037277"/>
                <a:gd name="connsiteX5" fmla="*/ 584535 w 5488008"/>
                <a:gd name="connsiteY5" fmla="*/ 0 h 103727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5488008" h="1037277">
                  <a:moveTo>
                    <a:pt x="584535" y="0"/>
                  </a:moveTo>
                  <a:lnTo>
                    <a:pt x="5488008" y="977656"/>
                  </a:lnTo>
                  <a:lnTo>
                    <a:pt x="5476121" y="1037276"/>
                  </a:lnTo>
                  <a:lnTo>
                    <a:pt x="0" y="1037277"/>
                  </a:lnTo>
                  <a:lnTo>
                    <a:pt x="35107" y="912868"/>
                  </a:lnTo>
                  <a:cubicBezTo>
                    <a:pt x="217952" y="337066"/>
                    <a:pt x="584535" y="0"/>
                    <a:pt x="584535" y="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83000">
                  <a:srgbClr val="6672E4"/>
                </a:gs>
              </a:gsLst>
              <a:lin ang="24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sz="1400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38D4B56-7D6C-4345-912F-B3BA9A014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69901" y="-498705"/>
            <a:ext cx="7677" cy="671069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B111D787-E830-4638-97B3-205F0A0ABC3F}"/>
              </a:ext>
            </a:extLst>
          </p:cNvPr>
          <p:cNvGrpSpPr/>
          <p:nvPr/>
        </p:nvGrpSpPr>
        <p:grpSpPr>
          <a:xfrm>
            <a:off x="526380" y="1157939"/>
            <a:ext cx="4730720" cy="800219"/>
            <a:chOff x="518433" y="1851126"/>
            <a:chExt cx="4951637" cy="800219"/>
          </a:xfrm>
        </p:grpSpPr>
        <p:sp>
          <p:nvSpPr>
            <p:cNvPr id="6" name="Rectangle: Rounded Corners 5">
              <a:extLst>
                <a:ext uri="{FF2B5EF4-FFF2-40B4-BE49-F238E27FC236}">
                  <a16:creationId xmlns:a16="http://schemas.microsoft.com/office/drawing/2014/main" id="{6BFCD1AA-E1CA-41D6-8605-56AFEBE4EEE3}"/>
                </a:ext>
              </a:extLst>
            </p:cNvPr>
            <p:cNvSpPr/>
            <p:nvPr/>
          </p:nvSpPr>
          <p:spPr>
            <a:xfrm>
              <a:off x="518433" y="1981199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9101D99-B002-4698-9C7E-C942B9AA2D39}"/>
                </a:ext>
              </a:extLst>
            </p:cNvPr>
            <p:cNvSpPr/>
            <p:nvPr/>
          </p:nvSpPr>
          <p:spPr>
            <a:xfrm>
              <a:off x="1183821" y="1851126"/>
              <a:ext cx="4286249" cy="800219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1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GIỚI THIỆU VẤN ĐỀ</a:t>
              </a:r>
            </a:p>
            <a:p>
              <a:endParaRPr lang="en-US" sz="16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2D19246F-8F2D-4FAD-8927-AA34DDAA5DFA}"/>
              </a:ext>
            </a:extLst>
          </p:cNvPr>
          <p:cNvGrpSpPr/>
          <p:nvPr/>
        </p:nvGrpSpPr>
        <p:grpSpPr>
          <a:xfrm>
            <a:off x="534624" y="1784697"/>
            <a:ext cx="4730720" cy="553998"/>
            <a:chOff x="518433" y="2717554"/>
            <a:chExt cx="4951637" cy="553998"/>
          </a:xfrm>
        </p:grpSpPr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14FF47BA-9557-4442-8E2A-74A4F4AAD237}"/>
                </a:ext>
              </a:extLst>
            </p:cNvPr>
            <p:cNvSpPr/>
            <p:nvPr/>
          </p:nvSpPr>
          <p:spPr>
            <a:xfrm>
              <a:off x="518433" y="2847627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00C2221-E8A7-47E0-B2B2-5A6A32F96791}"/>
                </a:ext>
              </a:extLst>
            </p:cNvPr>
            <p:cNvSpPr/>
            <p:nvPr/>
          </p:nvSpPr>
          <p:spPr>
            <a:xfrm>
              <a:off x="1183821" y="2717554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2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CÁC HƯỚNG GIẢI PHÁP</a:t>
              </a: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D065A01-39E4-4CC9-9075-3910C66205F5}"/>
              </a:ext>
            </a:extLst>
          </p:cNvPr>
          <p:cNvGrpSpPr/>
          <p:nvPr/>
        </p:nvGrpSpPr>
        <p:grpSpPr>
          <a:xfrm>
            <a:off x="526380" y="2429860"/>
            <a:ext cx="4730720" cy="553998"/>
            <a:chOff x="518433" y="3597907"/>
            <a:chExt cx="4951637" cy="553998"/>
          </a:xfrm>
        </p:grpSpPr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6B458D5C-BDF7-4A75-A4E8-B99128DCD84A}"/>
                </a:ext>
              </a:extLst>
            </p:cNvPr>
            <p:cNvSpPr/>
            <p:nvPr/>
          </p:nvSpPr>
          <p:spPr>
            <a:xfrm>
              <a:off x="518433" y="3727980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2" name="Rectangle 11">
              <a:extLst>
                <a:ext uri="{FF2B5EF4-FFF2-40B4-BE49-F238E27FC236}">
                  <a16:creationId xmlns:a16="http://schemas.microsoft.com/office/drawing/2014/main" id="{CA17B45E-57F0-4725-89C0-3CD74A5097A3}"/>
                </a:ext>
              </a:extLst>
            </p:cNvPr>
            <p:cNvSpPr/>
            <p:nvPr/>
          </p:nvSpPr>
          <p:spPr>
            <a:xfrm>
              <a:off x="1183821" y="3597907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3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THIẾT KẾ HỆ THỐNG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609D452F-25F9-4A2F-84BD-9A44714884C6}"/>
              </a:ext>
            </a:extLst>
          </p:cNvPr>
          <p:cNvGrpSpPr/>
          <p:nvPr/>
        </p:nvGrpSpPr>
        <p:grpSpPr>
          <a:xfrm>
            <a:off x="534624" y="3067893"/>
            <a:ext cx="4730720" cy="553998"/>
            <a:chOff x="518433" y="4478260"/>
            <a:chExt cx="4951637" cy="553998"/>
          </a:xfrm>
        </p:grpSpPr>
        <p:sp>
          <p:nvSpPr>
            <p:cNvPr id="13" name="Rectangle: Rounded Corners 12">
              <a:extLst>
                <a:ext uri="{FF2B5EF4-FFF2-40B4-BE49-F238E27FC236}">
                  <a16:creationId xmlns:a16="http://schemas.microsoft.com/office/drawing/2014/main" id="{64E3D015-D1E6-40C0-B820-5D2B0144652D}"/>
                </a:ext>
              </a:extLst>
            </p:cNvPr>
            <p:cNvSpPr/>
            <p:nvPr/>
          </p:nvSpPr>
          <p:spPr>
            <a:xfrm>
              <a:off x="518433" y="4608333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187696D-0387-46E9-A420-AD2392161D95}"/>
                </a:ext>
              </a:extLst>
            </p:cNvPr>
            <p:cNvSpPr/>
            <p:nvPr/>
          </p:nvSpPr>
          <p:spPr>
            <a:xfrm>
              <a:off x="1183821" y="4478260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4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XÂY DỰNG ỨNG DỤNG</a:t>
              </a:r>
            </a:p>
          </p:txBody>
        </p:sp>
      </p:grpSp>
      <p:sp>
        <p:nvSpPr>
          <p:cNvPr id="15" name="Title 14" hidden="1">
            <a:extLst>
              <a:ext uri="{FF2B5EF4-FFF2-40B4-BE49-F238E27FC236}">
                <a16:creationId xmlns:a16="http://schemas.microsoft.com/office/drawing/2014/main" id="{1B710331-53CB-4E4F-A9D3-D1E190EEA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2</a:t>
            </a:r>
          </a:p>
        </p:txBody>
      </p:sp>
      <p:grpSp>
        <p:nvGrpSpPr>
          <p:cNvPr id="38" name="Group 17">
            <a:extLst>
              <a:ext uri="{FF2B5EF4-FFF2-40B4-BE49-F238E27FC236}">
                <a16:creationId xmlns:a16="http://schemas.microsoft.com/office/drawing/2014/main" id="{DCF99D58-A873-47BF-987A-08783F41A1B9}"/>
              </a:ext>
            </a:extLst>
          </p:cNvPr>
          <p:cNvGrpSpPr/>
          <p:nvPr/>
        </p:nvGrpSpPr>
        <p:grpSpPr>
          <a:xfrm>
            <a:off x="537353" y="3684965"/>
            <a:ext cx="4719747" cy="553998"/>
            <a:chOff x="370401" y="5302456"/>
            <a:chExt cx="4940152" cy="553998"/>
          </a:xfrm>
        </p:grpSpPr>
        <p:sp>
          <p:nvSpPr>
            <p:cNvPr id="39" name="Rectangle: Rounded Corners 12">
              <a:extLst>
                <a:ext uri="{FF2B5EF4-FFF2-40B4-BE49-F238E27FC236}">
                  <a16:creationId xmlns:a16="http://schemas.microsoft.com/office/drawing/2014/main" id="{6827916C-F37F-4FBF-9F15-521260F88D4B}"/>
                </a:ext>
              </a:extLst>
            </p:cNvPr>
            <p:cNvSpPr/>
            <p:nvPr/>
          </p:nvSpPr>
          <p:spPr>
            <a:xfrm>
              <a:off x="370401" y="5463307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0" name="Rectangle 13">
              <a:extLst>
                <a:ext uri="{FF2B5EF4-FFF2-40B4-BE49-F238E27FC236}">
                  <a16:creationId xmlns:a16="http://schemas.microsoft.com/office/drawing/2014/main" id="{F80E14CE-89B4-4D29-9CAF-BDE0DA90998F}"/>
                </a:ext>
              </a:extLst>
            </p:cNvPr>
            <p:cNvSpPr/>
            <p:nvPr/>
          </p:nvSpPr>
          <p:spPr>
            <a:xfrm>
              <a:off x="1024304" y="5302456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5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KẾT QUẢ ĐẠT ĐƯỢC</a:t>
              </a:r>
            </a:p>
          </p:txBody>
        </p:sp>
      </p:grpSp>
      <p:grpSp>
        <p:nvGrpSpPr>
          <p:cNvPr id="37" name="Group 17">
            <a:extLst>
              <a:ext uri="{FF2B5EF4-FFF2-40B4-BE49-F238E27FC236}">
                <a16:creationId xmlns:a16="http://schemas.microsoft.com/office/drawing/2014/main" id="{9268B925-C712-45DE-9B56-B2D5670CF06E}"/>
              </a:ext>
            </a:extLst>
          </p:cNvPr>
          <p:cNvGrpSpPr/>
          <p:nvPr/>
        </p:nvGrpSpPr>
        <p:grpSpPr>
          <a:xfrm>
            <a:off x="525675" y="4339817"/>
            <a:ext cx="4719747" cy="553998"/>
            <a:chOff x="370401" y="5302456"/>
            <a:chExt cx="4940152" cy="553998"/>
          </a:xfrm>
        </p:grpSpPr>
        <p:sp>
          <p:nvSpPr>
            <p:cNvPr id="41" name="Rectangle: Rounded Corners 12">
              <a:extLst>
                <a:ext uri="{FF2B5EF4-FFF2-40B4-BE49-F238E27FC236}">
                  <a16:creationId xmlns:a16="http://schemas.microsoft.com/office/drawing/2014/main" id="{66880A8C-7C3A-4AF2-AD4D-07FA138017E5}"/>
                </a:ext>
              </a:extLst>
            </p:cNvPr>
            <p:cNvSpPr/>
            <p:nvPr/>
          </p:nvSpPr>
          <p:spPr>
            <a:xfrm>
              <a:off x="370401" y="5463307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42" name="Rectangle 13">
              <a:extLst>
                <a:ext uri="{FF2B5EF4-FFF2-40B4-BE49-F238E27FC236}">
                  <a16:creationId xmlns:a16="http://schemas.microsoft.com/office/drawing/2014/main" id="{67FA45CC-B086-405B-8F4B-33C8EA152CFB}"/>
                </a:ext>
              </a:extLst>
            </p:cNvPr>
            <p:cNvSpPr/>
            <p:nvPr/>
          </p:nvSpPr>
          <p:spPr>
            <a:xfrm>
              <a:off x="1024304" y="5302456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6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KẾT LUẬN</a:t>
              </a:r>
            </a:p>
          </p:txBody>
        </p:sp>
      </p:grpSp>
      <p:grpSp>
        <p:nvGrpSpPr>
          <p:cNvPr id="43" name="Group 17">
            <a:extLst>
              <a:ext uri="{FF2B5EF4-FFF2-40B4-BE49-F238E27FC236}">
                <a16:creationId xmlns:a16="http://schemas.microsoft.com/office/drawing/2014/main" id="{879EE431-A75F-491D-801C-46FC5731F617}"/>
              </a:ext>
            </a:extLst>
          </p:cNvPr>
          <p:cNvGrpSpPr/>
          <p:nvPr/>
        </p:nvGrpSpPr>
        <p:grpSpPr>
          <a:xfrm>
            <a:off x="534624" y="4975128"/>
            <a:ext cx="4719747" cy="553998"/>
            <a:chOff x="370401" y="5302456"/>
            <a:chExt cx="4940152" cy="553998"/>
          </a:xfrm>
        </p:grpSpPr>
        <p:sp>
          <p:nvSpPr>
            <p:cNvPr id="44" name="Rectangle: Rounded Corners 12">
              <a:extLst>
                <a:ext uri="{FF2B5EF4-FFF2-40B4-BE49-F238E27FC236}">
                  <a16:creationId xmlns:a16="http://schemas.microsoft.com/office/drawing/2014/main" id="{0F749B74-50AF-449A-95BE-12212F07C7F8}"/>
                </a:ext>
              </a:extLst>
            </p:cNvPr>
            <p:cNvSpPr/>
            <p:nvPr/>
          </p:nvSpPr>
          <p:spPr>
            <a:xfrm>
              <a:off x="370401" y="5463307"/>
              <a:ext cx="443592" cy="232296"/>
            </a:xfrm>
            <a:prstGeom prst="roundRect">
              <a:avLst>
                <a:gd name="adj" fmla="val 50000"/>
              </a:avLst>
            </a:prstGeom>
            <a:noFill/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59" name="Rectangle 13">
              <a:extLst>
                <a:ext uri="{FF2B5EF4-FFF2-40B4-BE49-F238E27FC236}">
                  <a16:creationId xmlns:a16="http://schemas.microsoft.com/office/drawing/2014/main" id="{5A645EED-5CB4-4C3D-97F6-A78CC2BC10D2}"/>
                </a:ext>
              </a:extLst>
            </p:cNvPr>
            <p:cNvSpPr/>
            <p:nvPr/>
          </p:nvSpPr>
          <p:spPr>
            <a:xfrm>
              <a:off x="1024304" y="5302456"/>
              <a:ext cx="4286249" cy="553998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r>
                <a:rPr lang="en-US" sz="1600" i="1" dirty="0" err="1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Nội</a:t>
              </a:r>
              <a:r>
                <a:rPr lang="en-US" sz="1600" i="1" dirty="0">
                  <a:solidFill>
                    <a:srgbClr val="002060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 dung 7</a:t>
              </a:r>
            </a:p>
            <a:p>
              <a:r>
                <a:rPr lang="en-US" sz="2000" b="1" dirty="0">
                  <a:solidFill>
                    <a:srgbClr val="003192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HƯỚNG PHÁT TRIỂN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552383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51">
            <a:extLst>
              <a:ext uri="{FF2B5EF4-FFF2-40B4-BE49-F238E27FC236}">
                <a16:creationId xmlns:a16="http://schemas.microsoft.com/office/drawing/2014/main" id="{46969EBC-E8D3-4914-9A82-8E88F816E77E}"/>
              </a:ext>
            </a:extLst>
          </p:cNvPr>
          <p:cNvSpPr/>
          <p:nvPr/>
        </p:nvSpPr>
        <p:spPr>
          <a:xfrm>
            <a:off x="1048527" y="847554"/>
            <a:ext cx="5280042" cy="46166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3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CHỨC NĂNG NỔI BẬT</a:t>
            </a:r>
            <a:endParaRPr lang="en-US" sz="3000" dirty="0">
              <a:solidFill>
                <a:srgbClr val="002060"/>
              </a:solidFill>
            </a:endParaRPr>
          </a:p>
        </p:txBody>
      </p:sp>
      <p:grpSp>
        <p:nvGrpSpPr>
          <p:cNvPr id="27" name="Group 26" descr="This image is of a man seen from the back. ">
            <a:extLst>
              <a:ext uri="{FF2B5EF4-FFF2-40B4-BE49-F238E27FC236}">
                <a16:creationId xmlns:a16="http://schemas.microsoft.com/office/drawing/2014/main" id="{ABC2A172-1C05-4D6F-B5FB-5CEBE6B7E962}"/>
              </a:ext>
            </a:extLst>
          </p:cNvPr>
          <p:cNvGrpSpPr/>
          <p:nvPr/>
        </p:nvGrpSpPr>
        <p:grpSpPr>
          <a:xfrm>
            <a:off x="4761706" y="2430166"/>
            <a:ext cx="2668588" cy="2679700"/>
            <a:chOff x="4832350" y="3127375"/>
            <a:chExt cx="2668588" cy="2679700"/>
          </a:xfrm>
        </p:grpSpPr>
        <p:sp>
          <p:nvSpPr>
            <p:cNvPr id="5" name="Freeform 5">
              <a:extLst>
                <a:ext uri="{FF2B5EF4-FFF2-40B4-BE49-F238E27FC236}">
                  <a16:creationId xmlns:a16="http://schemas.microsoft.com/office/drawing/2014/main" id="{A113113D-0844-4CD7-B171-8F00F9D68757}"/>
                </a:ext>
              </a:extLst>
            </p:cNvPr>
            <p:cNvSpPr>
              <a:spLocks/>
            </p:cNvSpPr>
            <p:nvPr/>
          </p:nvSpPr>
          <p:spPr bwMode="auto">
            <a:xfrm>
              <a:off x="6364288" y="3810000"/>
              <a:ext cx="1004888" cy="1736725"/>
            </a:xfrm>
            <a:custGeom>
              <a:avLst/>
              <a:gdLst>
                <a:gd name="T0" fmla="*/ 82 w 175"/>
                <a:gd name="T1" fmla="*/ 75 h 303"/>
                <a:gd name="T2" fmla="*/ 172 w 175"/>
                <a:gd name="T3" fmla="*/ 242 h 303"/>
                <a:gd name="T4" fmla="*/ 103 w 175"/>
                <a:gd name="T5" fmla="*/ 242 h 303"/>
                <a:gd name="T6" fmla="*/ 49 w 175"/>
                <a:gd name="T7" fmla="*/ 89 h 303"/>
                <a:gd name="T8" fmla="*/ 22 w 175"/>
                <a:gd name="T9" fmla="*/ 67 h 303"/>
                <a:gd name="T10" fmla="*/ 7 w 175"/>
                <a:gd name="T11" fmla="*/ 36 h 303"/>
                <a:gd name="T12" fmla="*/ 23 w 175"/>
                <a:gd name="T13" fmla="*/ 36 h 303"/>
                <a:gd name="T14" fmla="*/ 35 w 175"/>
                <a:gd name="T15" fmla="*/ 54 h 303"/>
                <a:gd name="T16" fmla="*/ 8 w 175"/>
                <a:gd name="T17" fmla="*/ 5 h 303"/>
                <a:gd name="T18" fmla="*/ 30 w 175"/>
                <a:gd name="T19" fmla="*/ 21 h 303"/>
                <a:gd name="T20" fmla="*/ 51 w 175"/>
                <a:gd name="T21" fmla="*/ 25 h 303"/>
                <a:gd name="T22" fmla="*/ 70 w 175"/>
                <a:gd name="T23" fmla="*/ 49 h 303"/>
                <a:gd name="T24" fmla="*/ 82 w 175"/>
                <a:gd name="T25" fmla="*/ 75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75" h="303">
                  <a:moveTo>
                    <a:pt x="82" y="75"/>
                  </a:moveTo>
                  <a:cubicBezTo>
                    <a:pt x="82" y="75"/>
                    <a:pt x="175" y="184"/>
                    <a:pt x="172" y="242"/>
                  </a:cubicBezTo>
                  <a:cubicBezTo>
                    <a:pt x="169" y="299"/>
                    <a:pt x="126" y="303"/>
                    <a:pt x="103" y="242"/>
                  </a:cubicBezTo>
                  <a:cubicBezTo>
                    <a:pt x="81" y="180"/>
                    <a:pt x="49" y="89"/>
                    <a:pt x="49" y="89"/>
                  </a:cubicBezTo>
                  <a:cubicBezTo>
                    <a:pt x="49" y="89"/>
                    <a:pt x="27" y="74"/>
                    <a:pt x="22" y="67"/>
                  </a:cubicBezTo>
                  <a:cubicBezTo>
                    <a:pt x="17" y="61"/>
                    <a:pt x="13" y="39"/>
                    <a:pt x="7" y="36"/>
                  </a:cubicBezTo>
                  <a:cubicBezTo>
                    <a:pt x="0" y="33"/>
                    <a:pt x="12" y="26"/>
                    <a:pt x="23" y="36"/>
                  </a:cubicBezTo>
                  <a:cubicBezTo>
                    <a:pt x="33" y="46"/>
                    <a:pt x="30" y="57"/>
                    <a:pt x="35" y="54"/>
                  </a:cubicBezTo>
                  <a:cubicBezTo>
                    <a:pt x="40" y="50"/>
                    <a:pt x="8" y="10"/>
                    <a:pt x="8" y="5"/>
                  </a:cubicBezTo>
                  <a:cubicBezTo>
                    <a:pt x="9" y="0"/>
                    <a:pt x="30" y="21"/>
                    <a:pt x="30" y="21"/>
                  </a:cubicBezTo>
                  <a:cubicBezTo>
                    <a:pt x="30" y="21"/>
                    <a:pt x="44" y="19"/>
                    <a:pt x="51" y="25"/>
                  </a:cubicBezTo>
                  <a:cubicBezTo>
                    <a:pt x="58" y="30"/>
                    <a:pt x="67" y="43"/>
                    <a:pt x="70" y="49"/>
                  </a:cubicBezTo>
                  <a:cubicBezTo>
                    <a:pt x="72" y="55"/>
                    <a:pt x="75" y="66"/>
                    <a:pt x="82" y="75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4" name="AutoShape 3">
              <a:extLst>
                <a:ext uri="{FF2B5EF4-FFF2-40B4-BE49-F238E27FC236}">
                  <a16:creationId xmlns:a16="http://schemas.microsoft.com/office/drawing/2014/main" id="{CBAFF68D-D572-4371-A91E-AC6024B691FF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4905375" y="3141662"/>
              <a:ext cx="2479675" cy="2665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" name="Freeform 6">
              <a:extLst>
                <a:ext uri="{FF2B5EF4-FFF2-40B4-BE49-F238E27FC236}">
                  <a16:creationId xmlns:a16="http://schemas.microsoft.com/office/drawing/2014/main" id="{48C4C649-8470-4879-B490-47F99A11E63F}"/>
                </a:ext>
              </a:extLst>
            </p:cNvPr>
            <p:cNvSpPr>
              <a:spLocks/>
            </p:cNvSpPr>
            <p:nvPr/>
          </p:nvSpPr>
          <p:spPr bwMode="auto">
            <a:xfrm>
              <a:off x="6610350" y="4210050"/>
              <a:ext cx="752475" cy="1301750"/>
            </a:xfrm>
            <a:custGeom>
              <a:avLst/>
              <a:gdLst>
                <a:gd name="T0" fmla="*/ 36 w 131"/>
                <a:gd name="T1" fmla="*/ 0 h 227"/>
                <a:gd name="T2" fmla="*/ 0 w 131"/>
                <a:gd name="T3" fmla="*/ 22 h 227"/>
                <a:gd name="T4" fmla="*/ 94 w 131"/>
                <a:gd name="T5" fmla="*/ 215 h 227"/>
                <a:gd name="T6" fmla="*/ 130 w 131"/>
                <a:gd name="T7" fmla="*/ 168 h 227"/>
                <a:gd name="T8" fmla="*/ 36 w 131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1" h="227">
                  <a:moveTo>
                    <a:pt x="36" y="0"/>
                  </a:moveTo>
                  <a:cubicBezTo>
                    <a:pt x="36" y="0"/>
                    <a:pt x="5" y="19"/>
                    <a:pt x="0" y="22"/>
                  </a:cubicBezTo>
                  <a:cubicBezTo>
                    <a:pt x="0" y="22"/>
                    <a:pt x="64" y="203"/>
                    <a:pt x="94" y="215"/>
                  </a:cubicBezTo>
                  <a:cubicBezTo>
                    <a:pt x="124" y="227"/>
                    <a:pt x="131" y="194"/>
                    <a:pt x="130" y="168"/>
                  </a:cubicBezTo>
                  <a:cubicBezTo>
                    <a:pt x="129" y="138"/>
                    <a:pt x="99" y="55"/>
                    <a:pt x="36" y="0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" name="Freeform 7">
              <a:extLst>
                <a:ext uri="{FF2B5EF4-FFF2-40B4-BE49-F238E27FC236}">
                  <a16:creationId xmlns:a16="http://schemas.microsoft.com/office/drawing/2014/main" id="{A6D0BE20-D8F3-4E9A-9E7A-BC6FFF63D4D3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3150" y="5529263"/>
              <a:ext cx="2451100" cy="257175"/>
            </a:xfrm>
            <a:custGeom>
              <a:avLst/>
              <a:gdLst>
                <a:gd name="T0" fmla="*/ 1544 w 1544"/>
                <a:gd name="T1" fmla="*/ 162 h 162"/>
                <a:gd name="T2" fmla="*/ 0 w 1544"/>
                <a:gd name="T3" fmla="*/ 162 h 162"/>
                <a:gd name="T4" fmla="*/ 156 w 1544"/>
                <a:gd name="T5" fmla="*/ 0 h 162"/>
                <a:gd name="T6" fmla="*/ 1436 w 1544"/>
                <a:gd name="T7" fmla="*/ 0 h 162"/>
                <a:gd name="T8" fmla="*/ 1544 w 1544"/>
                <a:gd name="T9" fmla="*/ 162 h 1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44" h="162">
                  <a:moveTo>
                    <a:pt x="1544" y="162"/>
                  </a:moveTo>
                  <a:lnTo>
                    <a:pt x="0" y="162"/>
                  </a:lnTo>
                  <a:lnTo>
                    <a:pt x="156" y="0"/>
                  </a:lnTo>
                  <a:lnTo>
                    <a:pt x="1436" y="0"/>
                  </a:lnTo>
                  <a:lnTo>
                    <a:pt x="1544" y="162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6FC9E0"/>
                </a:gs>
                <a:gs pos="39000">
                  <a:srgbClr val="4BC3E2"/>
                </a:gs>
                <a:gs pos="85000">
                  <a:srgbClr val="030341"/>
                </a:gs>
              </a:gsLst>
              <a:path path="circle">
                <a:fillToRect l="50000" t="130000" r="50000" b="-30000"/>
              </a:path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8" name="Freeform 8">
              <a:extLst>
                <a:ext uri="{FF2B5EF4-FFF2-40B4-BE49-F238E27FC236}">
                  <a16:creationId xmlns:a16="http://schemas.microsoft.com/office/drawing/2014/main" id="{91E2CD51-2ACF-4F68-863C-840F1804E8B5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3363" y="4187825"/>
              <a:ext cx="1520825" cy="1598613"/>
            </a:xfrm>
            <a:custGeom>
              <a:avLst/>
              <a:gdLst>
                <a:gd name="T0" fmla="*/ 265 w 265"/>
                <a:gd name="T1" fmla="*/ 279 h 279"/>
                <a:gd name="T2" fmla="*/ 25 w 265"/>
                <a:gd name="T3" fmla="*/ 279 h 279"/>
                <a:gd name="T4" fmla="*/ 20 w 265"/>
                <a:gd name="T5" fmla="*/ 234 h 279"/>
                <a:gd name="T6" fmla="*/ 20 w 265"/>
                <a:gd name="T7" fmla="*/ 230 h 279"/>
                <a:gd name="T8" fmla="*/ 13 w 265"/>
                <a:gd name="T9" fmla="*/ 171 h 279"/>
                <a:gd name="T10" fmla="*/ 11 w 265"/>
                <a:gd name="T11" fmla="*/ 150 h 279"/>
                <a:gd name="T12" fmla="*/ 10 w 265"/>
                <a:gd name="T13" fmla="*/ 129 h 279"/>
                <a:gd name="T14" fmla="*/ 10 w 265"/>
                <a:gd name="T15" fmla="*/ 34 h 279"/>
                <a:gd name="T16" fmla="*/ 10 w 265"/>
                <a:gd name="T17" fmla="*/ 34 h 279"/>
                <a:gd name="T18" fmla="*/ 65 w 265"/>
                <a:gd name="T19" fmla="*/ 17 h 279"/>
                <a:gd name="T20" fmla="*/ 86 w 265"/>
                <a:gd name="T21" fmla="*/ 1 h 279"/>
                <a:gd name="T22" fmla="*/ 131 w 265"/>
                <a:gd name="T23" fmla="*/ 3 h 279"/>
                <a:gd name="T24" fmla="*/ 132 w 265"/>
                <a:gd name="T25" fmla="*/ 3 h 279"/>
                <a:gd name="T26" fmla="*/ 132 w 265"/>
                <a:gd name="T27" fmla="*/ 3 h 279"/>
                <a:gd name="T28" fmla="*/ 133 w 265"/>
                <a:gd name="T29" fmla="*/ 3 h 279"/>
                <a:gd name="T30" fmla="*/ 169 w 265"/>
                <a:gd name="T31" fmla="*/ 12 h 279"/>
                <a:gd name="T32" fmla="*/ 170 w 265"/>
                <a:gd name="T33" fmla="*/ 13 h 279"/>
                <a:gd name="T34" fmla="*/ 170 w 265"/>
                <a:gd name="T35" fmla="*/ 13 h 279"/>
                <a:gd name="T36" fmla="*/ 171 w 265"/>
                <a:gd name="T37" fmla="*/ 26 h 279"/>
                <a:gd name="T38" fmla="*/ 197 w 265"/>
                <a:gd name="T39" fmla="*/ 31 h 279"/>
                <a:gd name="T40" fmla="*/ 201 w 265"/>
                <a:gd name="T41" fmla="*/ 32 h 279"/>
                <a:gd name="T42" fmla="*/ 251 w 265"/>
                <a:gd name="T43" fmla="*/ 105 h 279"/>
                <a:gd name="T44" fmla="*/ 255 w 265"/>
                <a:gd name="T45" fmla="*/ 151 h 279"/>
                <a:gd name="T46" fmla="*/ 259 w 265"/>
                <a:gd name="T47" fmla="*/ 192 h 279"/>
                <a:gd name="T48" fmla="*/ 262 w 265"/>
                <a:gd name="T49" fmla="*/ 234 h 279"/>
                <a:gd name="T50" fmla="*/ 264 w 265"/>
                <a:gd name="T51" fmla="*/ 266 h 279"/>
                <a:gd name="T52" fmla="*/ 264 w 265"/>
                <a:gd name="T53" fmla="*/ 266 h 279"/>
                <a:gd name="T54" fmla="*/ 265 w 265"/>
                <a:gd name="T55" fmla="*/ 279 h 2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265" h="279">
                  <a:moveTo>
                    <a:pt x="265" y="279"/>
                  </a:moveTo>
                  <a:cubicBezTo>
                    <a:pt x="25" y="279"/>
                    <a:pt x="25" y="279"/>
                    <a:pt x="25" y="279"/>
                  </a:cubicBezTo>
                  <a:cubicBezTo>
                    <a:pt x="25" y="273"/>
                    <a:pt x="23" y="256"/>
                    <a:pt x="20" y="234"/>
                  </a:cubicBezTo>
                  <a:cubicBezTo>
                    <a:pt x="20" y="232"/>
                    <a:pt x="20" y="231"/>
                    <a:pt x="20" y="230"/>
                  </a:cubicBezTo>
                  <a:cubicBezTo>
                    <a:pt x="17" y="211"/>
                    <a:pt x="15" y="191"/>
                    <a:pt x="13" y="171"/>
                  </a:cubicBezTo>
                  <a:cubicBezTo>
                    <a:pt x="13" y="164"/>
                    <a:pt x="12" y="157"/>
                    <a:pt x="11" y="150"/>
                  </a:cubicBezTo>
                  <a:cubicBezTo>
                    <a:pt x="11" y="143"/>
                    <a:pt x="11" y="136"/>
                    <a:pt x="10" y="129"/>
                  </a:cubicBezTo>
                  <a:cubicBezTo>
                    <a:pt x="8" y="78"/>
                    <a:pt x="0" y="42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9" y="26"/>
                    <a:pt x="65" y="17"/>
                    <a:pt x="65" y="17"/>
                  </a:cubicBezTo>
                  <a:cubicBezTo>
                    <a:pt x="65" y="17"/>
                    <a:pt x="70" y="2"/>
                    <a:pt x="86" y="1"/>
                  </a:cubicBezTo>
                  <a:cubicBezTo>
                    <a:pt x="102" y="0"/>
                    <a:pt x="118" y="1"/>
                    <a:pt x="131" y="3"/>
                  </a:cubicBezTo>
                  <a:cubicBezTo>
                    <a:pt x="131" y="3"/>
                    <a:pt x="132" y="3"/>
                    <a:pt x="132" y="3"/>
                  </a:cubicBezTo>
                  <a:cubicBezTo>
                    <a:pt x="132" y="3"/>
                    <a:pt x="132" y="3"/>
                    <a:pt x="132" y="3"/>
                  </a:cubicBezTo>
                  <a:cubicBezTo>
                    <a:pt x="132" y="3"/>
                    <a:pt x="133" y="3"/>
                    <a:pt x="133" y="3"/>
                  </a:cubicBezTo>
                  <a:cubicBezTo>
                    <a:pt x="152" y="6"/>
                    <a:pt x="167" y="10"/>
                    <a:pt x="169" y="12"/>
                  </a:cubicBezTo>
                  <a:cubicBezTo>
                    <a:pt x="170" y="12"/>
                    <a:pt x="170" y="13"/>
                    <a:pt x="170" y="13"/>
                  </a:cubicBezTo>
                  <a:cubicBezTo>
                    <a:pt x="170" y="13"/>
                    <a:pt x="170" y="13"/>
                    <a:pt x="170" y="13"/>
                  </a:cubicBezTo>
                  <a:cubicBezTo>
                    <a:pt x="171" y="22"/>
                    <a:pt x="171" y="26"/>
                    <a:pt x="171" y="26"/>
                  </a:cubicBezTo>
                  <a:cubicBezTo>
                    <a:pt x="171" y="26"/>
                    <a:pt x="184" y="32"/>
                    <a:pt x="197" y="31"/>
                  </a:cubicBezTo>
                  <a:cubicBezTo>
                    <a:pt x="198" y="31"/>
                    <a:pt x="199" y="31"/>
                    <a:pt x="201" y="32"/>
                  </a:cubicBezTo>
                  <a:cubicBezTo>
                    <a:pt x="216" y="35"/>
                    <a:pt x="247" y="62"/>
                    <a:pt x="251" y="105"/>
                  </a:cubicBezTo>
                  <a:cubicBezTo>
                    <a:pt x="252" y="117"/>
                    <a:pt x="254" y="133"/>
                    <a:pt x="255" y="151"/>
                  </a:cubicBezTo>
                  <a:cubicBezTo>
                    <a:pt x="256" y="164"/>
                    <a:pt x="257" y="178"/>
                    <a:pt x="259" y="192"/>
                  </a:cubicBezTo>
                  <a:cubicBezTo>
                    <a:pt x="260" y="207"/>
                    <a:pt x="261" y="221"/>
                    <a:pt x="262" y="234"/>
                  </a:cubicBezTo>
                  <a:cubicBezTo>
                    <a:pt x="263" y="246"/>
                    <a:pt x="263" y="258"/>
                    <a:pt x="264" y="266"/>
                  </a:cubicBezTo>
                  <a:cubicBezTo>
                    <a:pt x="264" y="266"/>
                    <a:pt x="264" y="266"/>
                    <a:pt x="264" y="266"/>
                  </a:cubicBezTo>
                  <a:cubicBezTo>
                    <a:pt x="264" y="272"/>
                    <a:pt x="265" y="277"/>
                    <a:pt x="265" y="27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" name="Freeform 9">
              <a:extLst>
                <a:ext uri="{FF2B5EF4-FFF2-40B4-BE49-F238E27FC236}">
                  <a16:creationId xmlns:a16="http://schemas.microsoft.com/office/drawing/2014/main" id="{319F10DD-B9D3-4B3A-8314-9802E27DC1C4}"/>
                </a:ext>
              </a:extLst>
            </p:cNvPr>
            <p:cNvSpPr>
              <a:spLocks/>
            </p:cNvSpPr>
            <p:nvPr/>
          </p:nvSpPr>
          <p:spPr bwMode="auto">
            <a:xfrm>
              <a:off x="4832350" y="4359275"/>
              <a:ext cx="1382713" cy="1152525"/>
            </a:xfrm>
            <a:custGeom>
              <a:avLst/>
              <a:gdLst>
                <a:gd name="T0" fmla="*/ 227 w 241"/>
                <a:gd name="T1" fmla="*/ 194 h 201"/>
                <a:gd name="T2" fmla="*/ 104 w 241"/>
                <a:gd name="T3" fmla="*/ 200 h 201"/>
                <a:gd name="T4" fmla="*/ 23 w 241"/>
                <a:gd name="T5" fmla="*/ 199 h 201"/>
                <a:gd name="T6" fmla="*/ 38 w 241"/>
                <a:gd name="T7" fmla="*/ 83 h 201"/>
                <a:gd name="T8" fmla="*/ 94 w 241"/>
                <a:gd name="T9" fmla="*/ 4 h 201"/>
                <a:gd name="T10" fmla="*/ 94 w 241"/>
                <a:gd name="T11" fmla="*/ 4 h 201"/>
                <a:gd name="T12" fmla="*/ 106 w 241"/>
                <a:gd name="T13" fmla="*/ 1 h 201"/>
                <a:gd name="T14" fmla="*/ 143 w 241"/>
                <a:gd name="T15" fmla="*/ 57 h 201"/>
                <a:gd name="T16" fmla="*/ 95 w 241"/>
                <a:gd name="T17" fmla="*/ 120 h 201"/>
                <a:gd name="T18" fmla="*/ 76 w 241"/>
                <a:gd name="T19" fmla="*/ 141 h 201"/>
                <a:gd name="T20" fmla="*/ 97 w 241"/>
                <a:gd name="T21" fmla="*/ 141 h 201"/>
                <a:gd name="T22" fmla="*/ 239 w 241"/>
                <a:gd name="T23" fmla="*/ 164 h 201"/>
                <a:gd name="T24" fmla="*/ 227 w 241"/>
                <a:gd name="T25" fmla="*/ 194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41" h="201">
                  <a:moveTo>
                    <a:pt x="227" y="194"/>
                  </a:moveTo>
                  <a:cubicBezTo>
                    <a:pt x="224" y="194"/>
                    <a:pt x="160" y="198"/>
                    <a:pt x="104" y="200"/>
                  </a:cubicBezTo>
                  <a:cubicBezTo>
                    <a:pt x="66" y="201"/>
                    <a:pt x="32" y="201"/>
                    <a:pt x="23" y="199"/>
                  </a:cubicBezTo>
                  <a:cubicBezTo>
                    <a:pt x="0" y="193"/>
                    <a:pt x="5" y="167"/>
                    <a:pt x="38" y="83"/>
                  </a:cubicBezTo>
                  <a:cubicBezTo>
                    <a:pt x="59" y="29"/>
                    <a:pt x="80" y="10"/>
                    <a:pt x="94" y="4"/>
                  </a:cubicBezTo>
                  <a:cubicBezTo>
                    <a:pt x="94" y="4"/>
                    <a:pt x="94" y="4"/>
                    <a:pt x="94" y="4"/>
                  </a:cubicBezTo>
                  <a:cubicBezTo>
                    <a:pt x="101" y="0"/>
                    <a:pt x="106" y="1"/>
                    <a:pt x="106" y="1"/>
                  </a:cubicBezTo>
                  <a:cubicBezTo>
                    <a:pt x="123" y="0"/>
                    <a:pt x="145" y="42"/>
                    <a:pt x="143" y="57"/>
                  </a:cubicBezTo>
                  <a:cubicBezTo>
                    <a:pt x="142" y="66"/>
                    <a:pt x="115" y="98"/>
                    <a:pt x="95" y="120"/>
                  </a:cubicBezTo>
                  <a:cubicBezTo>
                    <a:pt x="85" y="132"/>
                    <a:pt x="76" y="141"/>
                    <a:pt x="76" y="141"/>
                  </a:cubicBezTo>
                  <a:cubicBezTo>
                    <a:pt x="76" y="141"/>
                    <a:pt x="85" y="141"/>
                    <a:pt x="97" y="141"/>
                  </a:cubicBezTo>
                  <a:cubicBezTo>
                    <a:pt x="139" y="142"/>
                    <a:pt x="228" y="145"/>
                    <a:pt x="239" y="164"/>
                  </a:cubicBezTo>
                  <a:cubicBezTo>
                    <a:pt x="241" y="169"/>
                    <a:pt x="233" y="194"/>
                    <a:pt x="227" y="194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0" name="Freeform 10">
              <a:extLst>
                <a:ext uri="{FF2B5EF4-FFF2-40B4-BE49-F238E27FC236}">
                  <a16:creationId xmlns:a16="http://schemas.microsoft.com/office/drawing/2014/main" id="{5849D18F-42AB-4436-A00E-CCB48479C93C}"/>
                </a:ext>
              </a:extLst>
            </p:cNvPr>
            <p:cNvSpPr>
              <a:spLocks/>
            </p:cNvSpPr>
            <p:nvPr/>
          </p:nvSpPr>
          <p:spPr bwMode="auto">
            <a:xfrm>
              <a:off x="6450013" y="4960938"/>
              <a:ext cx="333375" cy="750888"/>
            </a:xfrm>
            <a:custGeom>
              <a:avLst/>
              <a:gdLst>
                <a:gd name="T0" fmla="*/ 66 w 66"/>
                <a:gd name="T1" fmla="*/ 131 h 131"/>
                <a:gd name="T2" fmla="*/ 23 w 66"/>
                <a:gd name="T3" fmla="*/ 68 h 131"/>
                <a:gd name="T4" fmla="*/ 4 w 66"/>
                <a:gd name="T5" fmla="*/ 25 h 131"/>
                <a:gd name="T6" fmla="*/ 57 w 66"/>
                <a:gd name="T7" fmla="*/ 16 h 131"/>
                <a:gd name="T8" fmla="*/ 64 w 66"/>
                <a:gd name="T9" fmla="*/ 99 h 131"/>
                <a:gd name="T10" fmla="*/ 66 w 66"/>
                <a:gd name="T11" fmla="*/ 131 h 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6" h="131">
                  <a:moveTo>
                    <a:pt x="66" y="131"/>
                  </a:moveTo>
                  <a:cubicBezTo>
                    <a:pt x="61" y="107"/>
                    <a:pt x="42" y="83"/>
                    <a:pt x="23" y="68"/>
                  </a:cubicBezTo>
                  <a:cubicBezTo>
                    <a:pt x="0" y="51"/>
                    <a:pt x="4" y="25"/>
                    <a:pt x="4" y="25"/>
                  </a:cubicBezTo>
                  <a:cubicBezTo>
                    <a:pt x="21" y="0"/>
                    <a:pt x="41" y="5"/>
                    <a:pt x="57" y="16"/>
                  </a:cubicBezTo>
                  <a:cubicBezTo>
                    <a:pt x="59" y="43"/>
                    <a:pt x="62" y="74"/>
                    <a:pt x="64" y="99"/>
                  </a:cubicBezTo>
                  <a:cubicBezTo>
                    <a:pt x="65" y="111"/>
                    <a:pt x="65" y="123"/>
                    <a:pt x="66" y="131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D1D8B039-3C85-439E-9B4E-0AE3B0227E37}"/>
                </a:ext>
              </a:extLst>
            </p:cNvPr>
            <p:cNvSpPr/>
            <p:nvPr/>
          </p:nvSpPr>
          <p:spPr>
            <a:xfrm rot="20364014">
              <a:off x="6924390" y="4583236"/>
              <a:ext cx="305126" cy="641501"/>
            </a:xfrm>
            <a:custGeom>
              <a:avLst/>
              <a:gdLst>
                <a:gd name="connsiteX0" fmla="*/ 793 w 453638"/>
                <a:gd name="connsiteY0" fmla="*/ 10752 h 953733"/>
                <a:gd name="connsiteX1" fmla="*/ 331787 w 453638"/>
                <a:gd name="connsiteY1" fmla="*/ 467952 h 953733"/>
                <a:gd name="connsiteX2" fmla="*/ 436562 w 453638"/>
                <a:gd name="connsiteY2" fmla="*/ 944202 h 953733"/>
                <a:gd name="connsiteX3" fmla="*/ 793 w 453638"/>
                <a:gd name="connsiteY3" fmla="*/ 10752 h 95373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53638" h="953733">
                  <a:moveTo>
                    <a:pt x="793" y="10752"/>
                  </a:moveTo>
                  <a:cubicBezTo>
                    <a:pt x="-16669" y="-68623"/>
                    <a:pt x="259159" y="312377"/>
                    <a:pt x="331787" y="467952"/>
                  </a:cubicBezTo>
                  <a:cubicBezTo>
                    <a:pt x="404415" y="623527"/>
                    <a:pt x="490934" y="1020005"/>
                    <a:pt x="436562" y="944202"/>
                  </a:cubicBezTo>
                  <a:cubicBezTo>
                    <a:pt x="382190" y="868399"/>
                    <a:pt x="18255" y="90127"/>
                    <a:pt x="793" y="10752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Freeform 11">
              <a:extLst>
                <a:ext uri="{FF2B5EF4-FFF2-40B4-BE49-F238E27FC236}">
                  <a16:creationId xmlns:a16="http://schemas.microsoft.com/office/drawing/2014/main" id="{9C6C3AB2-1F41-4F9F-A40A-34C6948A2EEB}"/>
                </a:ext>
              </a:extLst>
            </p:cNvPr>
            <p:cNvSpPr>
              <a:spLocks/>
            </p:cNvSpPr>
            <p:nvPr/>
          </p:nvSpPr>
          <p:spPr bwMode="auto">
            <a:xfrm>
              <a:off x="6065838" y="4297363"/>
              <a:ext cx="1435100" cy="1168400"/>
            </a:xfrm>
            <a:custGeom>
              <a:avLst/>
              <a:gdLst>
                <a:gd name="T0" fmla="*/ 11 w 250"/>
                <a:gd name="T1" fmla="*/ 49 h 204"/>
                <a:gd name="T2" fmla="*/ 103 w 250"/>
                <a:gd name="T3" fmla="*/ 27 h 204"/>
                <a:gd name="T4" fmla="*/ 211 w 250"/>
                <a:gd name="T5" fmla="*/ 135 h 204"/>
                <a:gd name="T6" fmla="*/ 179 w 250"/>
                <a:gd name="T7" fmla="*/ 196 h 204"/>
                <a:gd name="T8" fmla="*/ 10 w 250"/>
                <a:gd name="T9" fmla="*/ 49 h 204"/>
                <a:gd name="T10" fmla="*/ 11 w 250"/>
                <a:gd name="T11" fmla="*/ 49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0" h="204">
                  <a:moveTo>
                    <a:pt x="11" y="49"/>
                  </a:moveTo>
                  <a:cubicBezTo>
                    <a:pt x="25" y="11"/>
                    <a:pt x="73" y="0"/>
                    <a:pt x="103" y="27"/>
                  </a:cubicBezTo>
                  <a:cubicBezTo>
                    <a:pt x="136" y="58"/>
                    <a:pt x="187" y="105"/>
                    <a:pt x="211" y="135"/>
                  </a:cubicBezTo>
                  <a:cubicBezTo>
                    <a:pt x="250" y="180"/>
                    <a:pt x="199" y="204"/>
                    <a:pt x="179" y="196"/>
                  </a:cubicBezTo>
                  <a:cubicBezTo>
                    <a:pt x="117" y="171"/>
                    <a:pt x="0" y="117"/>
                    <a:pt x="10" y="49"/>
                  </a:cubicBezTo>
                  <a:cubicBezTo>
                    <a:pt x="10" y="49"/>
                    <a:pt x="11" y="49"/>
                    <a:pt x="11" y="49"/>
                  </a:cubicBezTo>
                  <a:close/>
                </a:path>
              </a:pathLst>
            </a:custGeom>
            <a:solidFill>
              <a:srgbClr val="E5E1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id="{53D9C9B8-8241-4452-98F4-6F4696E0228C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809625" cy="1135063"/>
            </a:xfrm>
            <a:custGeom>
              <a:avLst/>
              <a:gdLst>
                <a:gd name="T0" fmla="*/ 138 w 141"/>
                <a:gd name="T1" fmla="*/ 142 h 198"/>
                <a:gd name="T2" fmla="*/ 136 w 141"/>
                <a:gd name="T3" fmla="*/ 150 h 198"/>
                <a:gd name="T4" fmla="*/ 134 w 141"/>
                <a:gd name="T5" fmla="*/ 170 h 198"/>
                <a:gd name="T6" fmla="*/ 128 w 141"/>
                <a:gd name="T7" fmla="*/ 178 h 198"/>
                <a:gd name="T8" fmla="*/ 125 w 141"/>
                <a:gd name="T9" fmla="*/ 179 h 198"/>
                <a:gd name="T10" fmla="*/ 115 w 141"/>
                <a:gd name="T11" fmla="*/ 178 h 198"/>
                <a:gd name="T12" fmla="*/ 109 w 141"/>
                <a:gd name="T13" fmla="*/ 198 h 198"/>
                <a:gd name="T14" fmla="*/ 108 w 141"/>
                <a:gd name="T15" fmla="*/ 197 h 198"/>
                <a:gd name="T16" fmla="*/ 71 w 141"/>
                <a:gd name="T17" fmla="*/ 188 h 198"/>
                <a:gd name="T18" fmla="*/ 71 w 141"/>
                <a:gd name="T19" fmla="*/ 188 h 198"/>
                <a:gd name="T20" fmla="*/ 70 w 141"/>
                <a:gd name="T21" fmla="*/ 188 h 198"/>
                <a:gd name="T22" fmla="*/ 25 w 141"/>
                <a:gd name="T23" fmla="*/ 186 h 198"/>
                <a:gd name="T24" fmla="*/ 26 w 141"/>
                <a:gd name="T25" fmla="*/ 157 h 198"/>
                <a:gd name="T26" fmla="*/ 19 w 141"/>
                <a:gd name="T27" fmla="*/ 125 h 198"/>
                <a:gd name="T28" fmla="*/ 9 w 141"/>
                <a:gd name="T29" fmla="*/ 99 h 198"/>
                <a:gd name="T30" fmla="*/ 0 w 141"/>
                <a:gd name="T31" fmla="*/ 72 h 198"/>
                <a:gd name="T32" fmla="*/ 34 w 141"/>
                <a:gd name="T33" fmla="*/ 18 h 198"/>
                <a:gd name="T34" fmla="*/ 57 w 141"/>
                <a:gd name="T35" fmla="*/ 7 h 198"/>
                <a:gd name="T36" fmla="*/ 76 w 141"/>
                <a:gd name="T37" fmla="*/ 0 h 198"/>
                <a:gd name="T38" fmla="*/ 92 w 141"/>
                <a:gd name="T39" fmla="*/ 9 h 198"/>
                <a:gd name="T40" fmla="*/ 112 w 141"/>
                <a:gd name="T41" fmla="*/ 11 h 198"/>
                <a:gd name="T42" fmla="*/ 124 w 141"/>
                <a:gd name="T43" fmla="*/ 24 h 198"/>
                <a:gd name="T44" fmla="*/ 134 w 141"/>
                <a:gd name="T45" fmla="*/ 37 h 198"/>
                <a:gd name="T46" fmla="*/ 134 w 141"/>
                <a:gd name="T47" fmla="*/ 38 h 198"/>
                <a:gd name="T48" fmla="*/ 134 w 141"/>
                <a:gd name="T49" fmla="*/ 38 h 198"/>
                <a:gd name="T50" fmla="*/ 133 w 141"/>
                <a:gd name="T51" fmla="*/ 39 h 198"/>
                <a:gd name="T52" fmla="*/ 132 w 141"/>
                <a:gd name="T53" fmla="*/ 41 h 198"/>
                <a:gd name="T54" fmla="*/ 131 w 141"/>
                <a:gd name="T55" fmla="*/ 42 h 198"/>
                <a:gd name="T56" fmla="*/ 130 w 141"/>
                <a:gd name="T57" fmla="*/ 42 h 198"/>
                <a:gd name="T58" fmla="*/ 129 w 141"/>
                <a:gd name="T59" fmla="*/ 43 h 198"/>
                <a:gd name="T60" fmla="*/ 129 w 141"/>
                <a:gd name="T61" fmla="*/ 43 h 198"/>
                <a:gd name="T62" fmla="*/ 138 w 141"/>
                <a:gd name="T63" fmla="*/ 90 h 198"/>
                <a:gd name="T64" fmla="*/ 139 w 141"/>
                <a:gd name="T65" fmla="*/ 113 h 198"/>
                <a:gd name="T66" fmla="*/ 138 w 141"/>
                <a:gd name="T67" fmla="*/ 142 h 1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141" h="198">
                  <a:moveTo>
                    <a:pt x="138" y="142"/>
                  </a:moveTo>
                  <a:cubicBezTo>
                    <a:pt x="138" y="145"/>
                    <a:pt x="137" y="147"/>
                    <a:pt x="136" y="150"/>
                  </a:cubicBezTo>
                  <a:cubicBezTo>
                    <a:pt x="136" y="151"/>
                    <a:pt x="135" y="166"/>
                    <a:pt x="134" y="170"/>
                  </a:cubicBezTo>
                  <a:cubicBezTo>
                    <a:pt x="134" y="172"/>
                    <a:pt x="132" y="177"/>
                    <a:pt x="128" y="178"/>
                  </a:cubicBezTo>
                  <a:cubicBezTo>
                    <a:pt x="127" y="179"/>
                    <a:pt x="126" y="179"/>
                    <a:pt x="125" y="179"/>
                  </a:cubicBezTo>
                  <a:cubicBezTo>
                    <a:pt x="118" y="178"/>
                    <a:pt x="115" y="178"/>
                    <a:pt x="115" y="178"/>
                  </a:cubicBezTo>
                  <a:cubicBezTo>
                    <a:pt x="115" y="178"/>
                    <a:pt x="108" y="189"/>
                    <a:pt x="109" y="198"/>
                  </a:cubicBezTo>
                  <a:cubicBezTo>
                    <a:pt x="109" y="198"/>
                    <a:pt x="109" y="197"/>
                    <a:pt x="108" y="197"/>
                  </a:cubicBezTo>
                  <a:cubicBezTo>
                    <a:pt x="106" y="195"/>
                    <a:pt x="91" y="191"/>
                    <a:pt x="71" y="188"/>
                  </a:cubicBezTo>
                  <a:cubicBezTo>
                    <a:pt x="71" y="188"/>
                    <a:pt x="71" y="188"/>
                    <a:pt x="71" y="188"/>
                  </a:cubicBezTo>
                  <a:cubicBezTo>
                    <a:pt x="71" y="188"/>
                    <a:pt x="70" y="188"/>
                    <a:pt x="70" y="188"/>
                  </a:cubicBezTo>
                  <a:cubicBezTo>
                    <a:pt x="57" y="186"/>
                    <a:pt x="41" y="185"/>
                    <a:pt x="25" y="186"/>
                  </a:cubicBezTo>
                  <a:cubicBezTo>
                    <a:pt x="25" y="186"/>
                    <a:pt x="27" y="173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9" y="43"/>
                    <a:pt x="139" y="82"/>
                    <a:pt x="138" y="90"/>
                  </a:cubicBezTo>
                  <a:cubicBezTo>
                    <a:pt x="138" y="97"/>
                    <a:pt x="137" y="106"/>
                    <a:pt x="139" y="113"/>
                  </a:cubicBezTo>
                  <a:cubicBezTo>
                    <a:pt x="141" y="118"/>
                    <a:pt x="141" y="129"/>
                    <a:pt x="138" y="142"/>
                  </a:cubicBezTo>
                  <a:close/>
                </a:path>
              </a:pathLst>
            </a:custGeom>
            <a:solidFill>
              <a:srgbClr val="F8F3F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3" name="Freeform 13">
              <a:extLst>
                <a:ext uri="{FF2B5EF4-FFF2-40B4-BE49-F238E27FC236}">
                  <a16:creationId xmlns:a16="http://schemas.microsoft.com/office/drawing/2014/main" id="{104737AB-59A7-4247-842C-6F97799DA28F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900113"/>
            </a:xfrm>
            <a:custGeom>
              <a:avLst/>
              <a:gdLst>
                <a:gd name="T0" fmla="*/ 134 w 136"/>
                <a:gd name="T1" fmla="*/ 37 h 157"/>
                <a:gd name="T2" fmla="*/ 134 w 136"/>
                <a:gd name="T3" fmla="*/ 38 h 157"/>
                <a:gd name="T4" fmla="*/ 134 w 136"/>
                <a:gd name="T5" fmla="*/ 38 h 157"/>
                <a:gd name="T6" fmla="*/ 133 w 136"/>
                <a:gd name="T7" fmla="*/ 39 h 157"/>
                <a:gd name="T8" fmla="*/ 132 w 136"/>
                <a:gd name="T9" fmla="*/ 41 h 157"/>
                <a:gd name="T10" fmla="*/ 129 w 136"/>
                <a:gd name="T11" fmla="*/ 43 h 157"/>
                <a:gd name="T12" fmla="*/ 129 w 136"/>
                <a:gd name="T13" fmla="*/ 43 h 157"/>
                <a:gd name="T14" fmla="*/ 127 w 136"/>
                <a:gd name="T15" fmla="*/ 79 h 157"/>
                <a:gd name="T16" fmla="*/ 97 w 136"/>
                <a:gd name="T17" fmla="*/ 111 h 157"/>
                <a:gd name="T18" fmla="*/ 85 w 136"/>
                <a:gd name="T19" fmla="*/ 140 h 157"/>
                <a:gd name="T20" fmla="*/ 85 w 136"/>
                <a:gd name="T21" fmla="*/ 157 h 157"/>
                <a:gd name="T22" fmla="*/ 26 w 136"/>
                <a:gd name="T23" fmla="*/ 157 h 157"/>
                <a:gd name="T24" fmla="*/ 19 w 136"/>
                <a:gd name="T25" fmla="*/ 125 h 157"/>
                <a:gd name="T26" fmla="*/ 9 w 136"/>
                <a:gd name="T27" fmla="*/ 99 h 157"/>
                <a:gd name="T28" fmla="*/ 0 w 136"/>
                <a:gd name="T29" fmla="*/ 72 h 157"/>
                <a:gd name="T30" fmla="*/ 34 w 136"/>
                <a:gd name="T31" fmla="*/ 18 h 157"/>
                <a:gd name="T32" fmla="*/ 57 w 136"/>
                <a:gd name="T33" fmla="*/ 7 h 157"/>
                <a:gd name="T34" fmla="*/ 76 w 136"/>
                <a:gd name="T35" fmla="*/ 0 h 157"/>
                <a:gd name="T36" fmla="*/ 92 w 136"/>
                <a:gd name="T37" fmla="*/ 9 h 157"/>
                <a:gd name="T38" fmla="*/ 112 w 136"/>
                <a:gd name="T39" fmla="*/ 11 h 157"/>
                <a:gd name="T40" fmla="*/ 124 w 136"/>
                <a:gd name="T41" fmla="*/ 24 h 157"/>
                <a:gd name="T42" fmla="*/ 134 w 136"/>
                <a:gd name="T43" fmla="*/ 37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36" h="157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1" y="42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7" y="79"/>
                    <a:pt x="127" y="79"/>
                    <a:pt x="127" y="79"/>
                  </a:cubicBezTo>
                  <a:cubicBezTo>
                    <a:pt x="97" y="111"/>
                    <a:pt x="97" y="111"/>
                    <a:pt x="97" y="111"/>
                  </a:cubicBezTo>
                  <a:cubicBezTo>
                    <a:pt x="89" y="119"/>
                    <a:pt x="85" y="129"/>
                    <a:pt x="85" y="140"/>
                  </a:cubicBezTo>
                  <a:cubicBezTo>
                    <a:pt x="85" y="157"/>
                    <a:pt x="85" y="157"/>
                    <a:pt x="85" y="157"/>
                  </a:cubicBezTo>
                  <a:cubicBezTo>
                    <a:pt x="26" y="157"/>
                    <a:pt x="26" y="157"/>
                    <a:pt x="26" y="157"/>
                  </a:cubicBezTo>
                  <a:cubicBezTo>
                    <a:pt x="25" y="147"/>
                    <a:pt x="23" y="135"/>
                    <a:pt x="19" y="125"/>
                  </a:cubicBezTo>
                  <a:cubicBezTo>
                    <a:pt x="15" y="116"/>
                    <a:pt x="12" y="107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gradFill>
              <a:gsLst>
                <a:gs pos="75000">
                  <a:srgbClr val="F7BDBB"/>
                </a:gs>
                <a:gs pos="100000">
                  <a:srgbClr val="F7BDBB">
                    <a:alpha val="0"/>
                  </a:srgb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4" name="Freeform 14">
              <a:extLst>
                <a:ext uri="{FF2B5EF4-FFF2-40B4-BE49-F238E27FC236}">
                  <a16:creationId xmlns:a16="http://schemas.microsoft.com/office/drawing/2014/main" id="{A4EE508E-C139-4549-AD46-4E5E82F754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664200" y="3127375"/>
              <a:ext cx="781050" cy="566738"/>
            </a:xfrm>
            <a:custGeom>
              <a:avLst/>
              <a:gdLst>
                <a:gd name="T0" fmla="*/ 134 w 136"/>
                <a:gd name="T1" fmla="*/ 37 h 99"/>
                <a:gd name="T2" fmla="*/ 134 w 136"/>
                <a:gd name="T3" fmla="*/ 38 h 99"/>
                <a:gd name="T4" fmla="*/ 134 w 136"/>
                <a:gd name="T5" fmla="*/ 38 h 99"/>
                <a:gd name="T6" fmla="*/ 133 w 136"/>
                <a:gd name="T7" fmla="*/ 39 h 99"/>
                <a:gd name="T8" fmla="*/ 132 w 136"/>
                <a:gd name="T9" fmla="*/ 41 h 99"/>
                <a:gd name="T10" fmla="*/ 131 w 136"/>
                <a:gd name="T11" fmla="*/ 42 h 99"/>
                <a:gd name="T12" fmla="*/ 130 w 136"/>
                <a:gd name="T13" fmla="*/ 42 h 99"/>
                <a:gd name="T14" fmla="*/ 129 w 136"/>
                <a:gd name="T15" fmla="*/ 43 h 99"/>
                <a:gd name="T16" fmla="*/ 129 w 136"/>
                <a:gd name="T17" fmla="*/ 43 h 99"/>
                <a:gd name="T18" fmla="*/ 72 w 136"/>
                <a:gd name="T19" fmla="*/ 96 h 99"/>
                <a:gd name="T20" fmla="*/ 70 w 136"/>
                <a:gd name="T21" fmla="*/ 99 h 99"/>
                <a:gd name="T22" fmla="*/ 9 w 136"/>
                <a:gd name="T23" fmla="*/ 99 h 99"/>
                <a:gd name="T24" fmla="*/ 0 w 136"/>
                <a:gd name="T25" fmla="*/ 72 h 99"/>
                <a:gd name="T26" fmla="*/ 34 w 136"/>
                <a:gd name="T27" fmla="*/ 18 h 99"/>
                <a:gd name="T28" fmla="*/ 57 w 136"/>
                <a:gd name="T29" fmla="*/ 7 h 99"/>
                <a:gd name="T30" fmla="*/ 76 w 136"/>
                <a:gd name="T31" fmla="*/ 0 h 99"/>
                <a:gd name="T32" fmla="*/ 92 w 136"/>
                <a:gd name="T33" fmla="*/ 9 h 99"/>
                <a:gd name="T34" fmla="*/ 112 w 136"/>
                <a:gd name="T35" fmla="*/ 11 h 99"/>
                <a:gd name="T36" fmla="*/ 124 w 136"/>
                <a:gd name="T37" fmla="*/ 24 h 99"/>
                <a:gd name="T38" fmla="*/ 134 w 136"/>
                <a:gd name="T39" fmla="*/ 37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6" h="99">
                  <a:moveTo>
                    <a:pt x="134" y="37"/>
                  </a:moveTo>
                  <a:cubicBezTo>
                    <a:pt x="134" y="38"/>
                    <a:pt x="134" y="38"/>
                    <a:pt x="134" y="38"/>
                  </a:cubicBezTo>
                  <a:cubicBezTo>
                    <a:pt x="134" y="38"/>
                    <a:pt x="134" y="38"/>
                    <a:pt x="134" y="38"/>
                  </a:cubicBezTo>
                  <a:cubicBezTo>
                    <a:pt x="134" y="39"/>
                    <a:pt x="134" y="39"/>
                    <a:pt x="133" y="39"/>
                  </a:cubicBezTo>
                  <a:cubicBezTo>
                    <a:pt x="133" y="40"/>
                    <a:pt x="133" y="40"/>
                    <a:pt x="132" y="41"/>
                  </a:cubicBezTo>
                  <a:cubicBezTo>
                    <a:pt x="132" y="41"/>
                    <a:pt x="131" y="41"/>
                    <a:pt x="131" y="42"/>
                  </a:cubicBezTo>
                  <a:cubicBezTo>
                    <a:pt x="131" y="42"/>
                    <a:pt x="130" y="42"/>
                    <a:pt x="130" y="42"/>
                  </a:cubicBezTo>
                  <a:cubicBezTo>
                    <a:pt x="130" y="43"/>
                    <a:pt x="130" y="43"/>
                    <a:pt x="129" y="43"/>
                  </a:cubicBezTo>
                  <a:cubicBezTo>
                    <a:pt x="129" y="43"/>
                    <a:pt x="129" y="43"/>
                    <a:pt x="129" y="43"/>
                  </a:cubicBezTo>
                  <a:cubicBezTo>
                    <a:pt x="124" y="45"/>
                    <a:pt x="107" y="51"/>
                    <a:pt x="72" y="96"/>
                  </a:cubicBezTo>
                  <a:cubicBezTo>
                    <a:pt x="72" y="97"/>
                    <a:pt x="71" y="98"/>
                    <a:pt x="70" y="99"/>
                  </a:cubicBezTo>
                  <a:cubicBezTo>
                    <a:pt x="9" y="99"/>
                    <a:pt x="9" y="99"/>
                    <a:pt x="9" y="99"/>
                  </a:cubicBezTo>
                  <a:cubicBezTo>
                    <a:pt x="4" y="84"/>
                    <a:pt x="0" y="73"/>
                    <a:pt x="0" y="72"/>
                  </a:cubicBezTo>
                  <a:cubicBezTo>
                    <a:pt x="0" y="71"/>
                    <a:pt x="4" y="33"/>
                    <a:pt x="34" y="18"/>
                  </a:cubicBezTo>
                  <a:cubicBezTo>
                    <a:pt x="34" y="18"/>
                    <a:pt x="49" y="6"/>
                    <a:pt x="57" y="7"/>
                  </a:cubicBezTo>
                  <a:cubicBezTo>
                    <a:pt x="66" y="8"/>
                    <a:pt x="72" y="0"/>
                    <a:pt x="76" y="0"/>
                  </a:cubicBezTo>
                  <a:cubicBezTo>
                    <a:pt x="80" y="0"/>
                    <a:pt x="85" y="7"/>
                    <a:pt x="92" y="9"/>
                  </a:cubicBezTo>
                  <a:cubicBezTo>
                    <a:pt x="100" y="12"/>
                    <a:pt x="107" y="7"/>
                    <a:pt x="112" y="11"/>
                  </a:cubicBezTo>
                  <a:cubicBezTo>
                    <a:pt x="116" y="14"/>
                    <a:pt x="121" y="24"/>
                    <a:pt x="124" y="24"/>
                  </a:cubicBezTo>
                  <a:cubicBezTo>
                    <a:pt x="127" y="24"/>
                    <a:pt x="136" y="31"/>
                    <a:pt x="134" y="37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" name="Freeform 15">
              <a:extLst>
                <a:ext uri="{FF2B5EF4-FFF2-40B4-BE49-F238E27FC236}">
                  <a16:creationId xmlns:a16="http://schemas.microsoft.com/office/drawing/2014/main" id="{59F122DD-9773-48CA-B36A-41383E8FF7A4}"/>
                </a:ext>
              </a:extLst>
            </p:cNvPr>
            <p:cNvSpPr>
              <a:spLocks/>
            </p:cNvSpPr>
            <p:nvPr/>
          </p:nvSpPr>
          <p:spPr bwMode="auto">
            <a:xfrm>
              <a:off x="6289675" y="3775075"/>
              <a:ext cx="68263" cy="92075"/>
            </a:xfrm>
            <a:custGeom>
              <a:avLst/>
              <a:gdLst>
                <a:gd name="T0" fmla="*/ 0 w 12"/>
                <a:gd name="T1" fmla="*/ 4 h 16"/>
                <a:gd name="T2" fmla="*/ 6 w 12"/>
                <a:gd name="T3" fmla="*/ 8 h 16"/>
                <a:gd name="T4" fmla="*/ 12 w 12"/>
                <a:gd name="T5" fmla="*/ 16 h 16"/>
                <a:gd name="T6" fmla="*/ 0 w 12"/>
                <a:gd name="T7" fmla="*/ 4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" h="16">
                  <a:moveTo>
                    <a:pt x="0" y="4"/>
                  </a:moveTo>
                  <a:cubicBezTo>
                    <a:pt x="0" y="0"/>
                    <a:pt x="4" y="3"/>
                    <a:pt x="6" y="8"/>
                  </a:cubicBezTo>
                  <a:cubicBezTo>
                    <a:pt x="7" y="13"/>
                    <a:pt x="11" y="16"/>
                    <a:pt x="12" y="16"/>
                  </a:cubicBezTo>
                  <a:cubicBezTo>
                    <a:pt x="12" y="16"/>
                    <a:pt x="1" y="14"/>
                    <a:pt x="0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6" name="Freeform 16">
              <a:extLst>
                <a:ext uri="{FF2B5EF4-FFF2-40B4-BE49-F238E27FC236}">
                  <a16:creationId xmlns:a16="http://schemas.microsoft.com/office/drawing/2014/main" id="{0FEF4D20-2077-46B3-889D-C3694814510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3792538"/>
              <a:ext cx="131763" cy="360363"/>
            </a:xfrm>
            <a:custGeom>
              <a:avLst/>
              <a:gdLst>
                <a:gd name="T0" fmla="*/ 23 w 23"/>
                <a:gd name="T1" fmla="*/ 26 h 63"/>
                <a:gd name="T2" fmla="*/ 21 w 23"/>
                <a:gd name="T3" fmla="*/ 34 h 63"/>
                <a:gd name="T4" fmla="*/ 19 w 23"/>
                <a:gd name="T5" fmla="*/ 54 h 63"/>
                <a:gd name="T6" fmla="*/ 13 w 23"/>
                <a:gd name="T7" fmla="*/ 62 h 63"/>
                <a:gd name="T8" fmla="*/ 10 w 23"/>
                <a:gd name="T9" fmla="*/ 63 h 63"/>
                <a:gd name="T10" fmla="*/ 0 w 23"/>
                <a:gd name="T11" fmla="*/ 62 h 63"/>
                <a:gd name="T12" fmla="*/ 5 w 23"/>
                <a:gd name="T13" fmla="*/ 0 h 63"/>
                <a:gd name="T14" fmla="*/ 13 w 23"/>
                <a:gd name="T15" fmla="*/ 1 h 63"/>
                <a:gd name="T16" fmla="*/ 23 w 23"/>
                <a:gd name="T17" fmla="*/ 2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3" h="63">
                  <a:moveTo>
                    <a:pt x="23" y="26"/>
                  </a:moveTo>
                  <a:cubicBezTo>
                    <a:pt x="23" y="29"/>
                    <a:pt x="22" y="31"/>
                    <a:pt x="21" y="34"/>
                  </a:cubicBezTo>
                  <a:cubicBezTo>
                    <a:pt x="21" y="35"/>
                    <a:pt x="20" y="50"/>
                    <a:pt x="19" y="54"/>
                  </a:cubicBezTo>
                  <a:cubicBezTo>
                    <a:pt x="19" y="56"/>
                    <a:pt x="17" y="61"/>
                    <a:pt x="13" y="62"/>
                  </a:cubicBezTo>
                  <a:cubicBezTo>
                    <a:pt x="12" y="63"/>
                    <a:pt x="11" y="63"/>
                    <a:pt x="10" y="63"/>
                  </a:cubicBezTo>
                  <a:cubicBezTo>
                    <a:pt x="3" y="62"/>
                    <a:pt x="0" y="62"/>
                    <a:pt x="0" y="62"/>
                  </a:cubicBezTo>
                  <a:cubicBezTo>
                    <a:pt x="0" y="62"/>
                    <a:pt x="8" y="22"/>
                    <a:pt x="5" y="0"/>
                  </a:cubicBezTo>
                  <a:cubicBezTo>
                    <a:pt x="13" y="1"/>
                    <a:pt x="13" y="1"/>
                    <a:pt x="13" y="1"/>
                  </a:cubicBezTo>
                  <a:cubicBezTo>
                    <a:pt x="13" y="1"/>
                    <a:pt x="17" y="19"/>
                    <a:pt x="23" y="26"/>
                  </a:cubicBezTo>
                  <a:close/>
                </a:path>
              </a:pathLst>
            </a:custGeom>
            <a:solidFill>
              <a:srgbClr val="FA9F9C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7">
              <a:extLst>
                <a:ext uri="{FF2B5EF4-FFF2-40B4-BE49-F238E27FC236}">
                  <a16:creationId xmlns:a16="http://schemas.microsoft.com/office/drawing/2014/main" id="{3E67FC6E-679C-4B7D-9F05-FF6856EDEB60}"/>
                </a:ext>
              </a:extLst>
            </p:cNvPr>
            <p:cNvSpPr>
              <a:spLocks/>
            </p:cNvSpPr>
            <p:nvPr/>
          </p:nvSpPr>
          <p:spPr bwMode="auto">
            <a:xfrm>
              <a:off x="6324600" y="4010025"/>
              <a:ext cx="74613" cy="142875"/>
            </a:xfrm>
            <a:custGeom>
              <a:avLst/>
              <a:gdLst>
                <a:gd name="T0" fmla="*/ 13 w 13"/>
                <a:gd name="T1" fmla="*/ 24 h 25"/>
                <a:gd name="T2" fmla="*/ 10 w 13"/>
                <a:gd name="T3" fmla="*/ 25 h 25"/>
                <a:gd name="T4" fmla="*/ 0 w 13"/>
                <a:gd name="T5" fmla="*/ 24 h 25"/>
                <a:gd name="T6" fmla="*/ 4 w 13"/>
                <a:gd name="T7" fmla="*/ 0 h 25"/>
                <a:gd name="T8" fmla="*/ 13 w 13"/>
                <a:gd name="T9" fmla="*/ 2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25">
                  <a:moveTo>
                    <a:pt x="13" y="24"/>
                  </a:moveTo>
                  <a:cubicBezTo>
                    <a:pt x="12" y="25"/>
                    <a:pt x="11" y="25"/>
                    <a:pt x="10" y="25"/>
                  </a:cubicBezTo>
                  <a:cubicBezTo>
                    <a:pt x="3" y="24"/>
                    <a:pt x="0" y="24"/>
                    <a:pt x="0" y="24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9"/>
                    <a:pt x="9" y="18"/>
                    <a:pt x="13" y="24"/>
                  </a:cubicBezTo>
                  <a:close/>
                </a:path>
              </a:pathLst>
            </a:custGeom>
            <a:gradFill>
              <a:gsLst>
                <a:gs pos="0">
                  <a:srgbClr val="4BC3E2">
                    <a:alpha val="63000"/>
                  </a:srgbClr>
                </a:gs>
                <a:gs pos="51000">
                  <a:srgbClr val="4BC3E2">
                    <a:alpha val="0"/>
                  </a:srgbClr>
                </a:gs>
              </a:gsLst>
              <a:lin ang="1620000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8">
              <a:extLst>
                <a:ext uri="{FF2B5EF4-FFF2-40B4-BE49-F238E27FC236}">
                  <a16:creationId xmlns:a16="http://schemas.microsoft.com/office/drawing/2014/main" id="{3E28299F-82DC-4BAC-A5BB-7B5EA5A95BC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832350" y="3162300"/>
              <a:ext cx="1503363" cy="2624138"/>
            </a:xfrm>
            <a:custGeom>
              <a:avLst/>
              <a:gdLst>
                <a:gd name="T0" fmla="*/ 258 w 262"/>
                <a:gd name="T1" fmla="*/ 413 h 458"/>
                <a:gd name="T2" fmla="*/ 208 w 262"/>
                <a:gd name="T3" fmla="*/ 314 h 458"/>
                <a:gd name="T4" fmla="*/ 214 w 262"/>
                <a:gd name="T5" fmla="*/ 201 h 458"/>
                <a:gd name="T6" fmla="*/ 225 w 262"/>
                <a:gd name="T7" fmla="*/ 192 h 458"/>
                <a:gd name="T8" fmla="*/ 217 w 262"/>
                <a:gd name="T9" fmla="*/ 182 h 458"/>
                <a:gd name="T10" fmla="*/ 216 w 262"/>
                <a:gd name="T11" fmla="*/ 182 h 458"/>
                <a:gd name="T12" fmla="*/ 216 w 262"/>
                <a:gd name="T13" fmla="*/ 182 h 458"/>
                <a:gd name="T14" fmla="*/ 215 w 262"/>
                <a:gd name="T15" fmla="*/ 182 h 458"/>
                <a:gd name="T16" fmla="*/ 215 w 262"/>
                <a:gd name="T17" fmla="*/ 182 h 458"/>
                <a:gd name="T18" fmla="*/ 213 w 262"/>
                <a:gd name="T19" fmla="*/ 151 h 458"/>
                <a:gd name="T20" fmla="*/ 217 w 262"/>
                <a:gd name="T21" fmla="*/ 90 h 458"/>
                <a:gd name="T22" fmla="*/ 222 w 262"/>
                <a:gd name="T23" fmla="*/ 56 h 458"/>
                <a:gd name="T24" fmla="*/ 202 w 262"/>
                <a:gd name="T25" fmla="*/ 1 h 458"/>
                <a:gd name="T26" fmla="*/ 179 w 262"/>
                <a:gd name="T27" fmla="*/ 12 h 458"/>
                <a:gd name="T28" fmla="*/ 145 w 262"/>
                <a:gd name="T29" fmla="*/ 66 h 458"/>
                <a:gd name="T30" fmla="*/ 154 w 262"/>
                <a:gd name="T31" fmla="*/ 93 h 458"/>
                <a:gd name="T32" fmla="*/ 164 w 262"/>
                <a:gd name="T33" fmla="*/ 119 h 458"/>
                <a:gd name="T34" fmla="*/ 171 w 262"/>
                <a:gd name="T35" fmla="*/ 151 h 458"/>
                <a:gd name="T36" fmla="*/ 170 w 262"/>
                <a:gd name="T37" fmla="*/ 180 h 458"/>
                <a:gd name="T38" fmla="*/ 149 w 262"/>
                <a:gd name="T39" fmla="*/ 196 h 458"/>
                <a:gd name="T40" fmla="*/ 94 w 262"/>
                <a:gd name="T41" fmla="*/ 213 h 458"/>
                <a:gd name="T42" fmla="*/ 94 w 262"/>
                <a:gd name="T43" fmla="*/ 213 h 458"/>
                <a:gd name="T44" fmla="*/ 38 w 262"/>
                <a:gd name="T45" fmla="*/ 292 h 458"/>
                <a:gd name="T46" fmla="*/ 23 w 262"/>
                <a:gd name="T47" fmla="*/ 408 h 458"/>
                <a:gd name="T48" fmla="*/ 104 w 262"/>
                <a:gd name="T49" fmla="*/ 409 h 458"/>
                <a:gd name="T50" fmla="*/ 104 w 262"/>
                <a:gd name="T51" fmla="*/ 413 h 458"/>
                <a:gd name="T52" fmla="*/ 109 w 262"/>
                <a:gd name="T53" fmla="*/ 458 h 458"/>
                <a:gd name="T54" fmla="*/ 260 w 262"/>
                <a:gd name="T55" fmla="*/ 458 h 458"/>
                <a:gd name="T56" fmla="*/ 258 w 262"/>
                <a:gd name="T57" fmla="*/ 413 h 458"/>
                <a:gd name="T58" fmla="*/ 76 w 262"/>
                <a:gd name="T59" fmla="*/ 350 h 458"/>
                <a:gd name="T60" fmla="*/ 95 w 262"/>
                <a:gd name="T61" fmla="*/ 329 h 458"/>
                <a:gd name="T62" fmla="*/ 97 w 262"/>
                <a:gd name="T63" fmla="*/ 350 h 458"/>
                <a:gd name="T64" fmla="*/ 76 w 262"/>
                <a:gd name="T65" fmla="*/ 350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62" h="458">
                  <a:moveTo>
                    <a:pt x="258" y="413"/>
                  </a:moveTo>
                  <a:cubicBezTo>
                    <a:pt x="250" y="382"/>
                    <a:pt x="229" y="355"/>
                    <a:pt x="208" y="314"/>
                  </a:cubicBezTo>
                  <a:cubicBezTo>
                    <a:pt x="177" y="255"/>
                    <a:pt x="214" y="201"/>
                    <a:pt x="214" y="201"/>
                  </a:cubicBezTo>
                  <a:cubicBezTo>
                    <a:pt x="214" y="201"/>
                    <a:pt x="223" y="201"/>
                    <a:pt x="225" y="192"/>
                  </a:cubicBezTo>
                  <a:cubicBezTo>
                    <a:pt x="226" y="185"/>
                    <a:pt x="220" y="183"/>
                    <a:pt x="217" y="182"/>
                  </a:cubicBezTo>
                  <a:cubicBezTo>
                    <a:pt x="217" y="182"/>
                    <a:pt x="216" y="182"/>
                    <a:pt x="216" y="182"/>
                  </a:cubicBezTo>
                  <a:cubicBezTo>
                    <a:pt x="216" y="182"/>
                    <a:pt x="216" y="182"/>
                    <a:pt x="216" y="182"/>
                  </a:cubicBezTo>
                  <a:cubicBezTo>
                    <a:pt x="216" y="182"/>
                    <a:pt x="215" y="182"/>
                    <a:pt x="215" y="182"/>
                  </a:cubicBezTo>
                  <a:cubicBezTo>
                    <a:pt x="215" y="182"/>
                    <a:pt x="215" y="182"/>
                    <a:pt x="215" y="182"/>
                  </a:cubicBezTo>
                  <a:cubicBezTo>
                    <a:pt x="214" y="177"/>
                    <a:pt x="213" y="166"/>
                    <a:pt x="213" y="151"/>
                  </a:cubicBezTo>
                  <a:cubicBezTo>
                    <a:pt x="214" y="133"/>
                    <a:pt x="215" y="111"/>
                    <a:pt x="217" y="90"/>
                  </a:cubicBezTo>
                  <a:cubicBezTo>
                    <a:pt x="219" y="78"/>
                    <a:pt x="220" y="66"/>
                    <a:pt x="222" y="56"/>
                  </a:cubicBezTo>
                  <a:cubicBezTo>
                    <a:pt x="229" y="19"/>
                    <a:pt x="202" y="1"/>
                    <a:pt x="202" y="1"/>
                  </a:cubicBezTo>
                  <a:cubicBezTo>
                    <a:pt x="194" y="0"/>
                    <a:pt x="179" y="12"/>
                    <a:pt x="179" y="12"/>
                  </a:cubicBezTo>
                  <a:cubicBezTo>
                    <a:pt x="149" y="27"/>
                    <a:pt x="145" y="65"/>
                    <a:pt x="145" y="66"/>
                  </a:cubicBezTo>
                  <a:cubicBezTo>
                    <a:pt x="145" y="67"/>
                    <a:pt x="149" y="78"/>
                    <a:pt x="154" y="93"/>
                  </a:cubicBezTo>
                  <a:cubicBezTo>
                    <a:pt x="157" y="101"/>
                    <a:pt x="160" y="110"/>
                    <a:pt x="164" y="119"/>
                  </a:cubicBezTo>
                  <a:cubicBezTo>
                    <a:pt x="168" y="129"/>
                    <a:pt x="170" y="141"/>
                    <a:pt x="171" y="151"/>
                  </a:cubicBezTo>
                  <a:cubicBezTo>
                    <a:pt x="172" y="167"/>
                    <a:pt x="170" y="180"/>
                    <a:pt x="170" y="180"/>
                  </a:cubicBezTo>
                  <a:cubicBezTo>
                    <a:pt x="154" y="181"/>
                    <a:pt x="149" y="196"/>
                    <a:pt x="149" y="196"/>
                  </a:cubicBezTo>
                  <a:cubicBezTo>
                    <a:pt x="149" y="196"/>
                    <a:pt x="103" y="205"/>
                    <a:pt x="94" y="213"/>
                  </a:cubicBezTo>
                  <a:cubicBezTo>
                    <a:pt x="94" y="213"/>
                    <a:pt x="94" y="213"/>
                    <a:pt x="94" y="213"/>
                  </a:cubicBezTo>
                  <a:cubicBezTo>
                    <a:pt x="80" y="219"/>
                    <a:pt x="59" y="238"/>
                    <a:pt x="38" y="292"/>
                  </a:cubicBezTo>
                  <a:cubicBezTo>
                    <a:pt x="5" y="376"/>
                    <a:pt x="0" y="402"/>
                    <a:pt x="23" y="408"/>
                  </a:cubicBezTo>
                  <a:cubicBezTo>
                    <a:pt x="32" y="410"/>
                    <a:pt x="66" y="410"/>
                    <a:pt x="104" y="409"/>
                  </a:cubicBezTo>
                  <a:cubicBezTo>
                    <a:pt x="104" y="410"/>
                    <a:pt x="104" y="411"/>
                    <a:pt x="104" y="413"/>
                  </a:cubicBezTo>
                  <a:cubicBezTo>
                    <a:pt x="107" y="435"/>
                    <a:pt x="109" y="452"/>
                    <a:pt x="109" y="458"/>
                  </a:cubicBezTo>
                  <a:cubicBezTo>
                    <a:pt x="260" y="458"/>
                    <a:pt x="260" y="458"/>
                    <a:pt x="260" y="458"/>
                  </a:cubicBezTo>
                  <a:cubicBezTo>
                    <a:pt x="262" y="441"/>
                    <a:pt x="261" y="426"/>
                    <a:pt x="258" y="413"/>
                  </a:cubicBezTo>
                  <a:close/>
                  <a:moveTo>
                    <a:pt x="76" y="350"/>
                  </a:moveTo>
                  <a:cubicBezTo>
                    <a:pt x="76" y="350"/>
                    <a:pt x="85" y="341"/>
                    <a:pt x="95" y="329"/>
                  </a:cubicBezTo>
                  <a:cubicBezTo>
                    <a:pt x="96" y="336"/>
                    <a:pt x="97" y="343"/>
                    <a:pt x="97" y="350"/>
                  </a:cubicBezTo>
                  <a:cubicBezTo>
                    <a:pt x="85" y="350"/>
                    <a:pt x="76" y="350"/>
                    <a:pt x="76" y="350"/>
                  </a:cubicBezTo>
                  <a:close/>
                </a:path>
              </a:pathLst>
            </a:custGeom>
            <a:gradFill flip="none" rotWithShape="1">
              <a:gsLst>
                <a:gs pos="100000">
                  <a:srgbClr val="7289F2">
                    <a:alpha val="0"/>
                  </a:srgbClr>
                </a:gs>
                <a:gs pos="26000">
                  <a:srgbClr val="7289F2">
                    <a:alpha val="54000"/>
                  </a:srgbClr>
                </a:gs>
              </a:gsLst>
              <a:lin ang="7800000" scaled="0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" name="Freeform 19">
              <a:extLst>
                <a:ext uri="{FF2B5EF4-FFF2-40B4-BE49-F238E27FC236}">
                  <a16:creationId xmlns:a16="http://schemas.microsoft.com/office/drawing/2014/main" id="{1F1055DB-0FAF-42E9-A9D9-33EEEA5E5D53}"/>
                </a:ext>
              </a:extLst>
            </p:cNvPr>
            <p:cNvSpPr>
              <a:spLocks/>
            </p:cNvSpPr>
            <p:nvPr/>
          </p:nvSpPr>
          <p:spPr bwMode="auto">
            <a:xfrm>
              <a:off x="5192713" y="5167313"/>
              <a:ext cx="236538" cy="338138"/>
            </a:xfrm>
            <a:custGeom>
              <a:avLst/>
              <a:gdLst>
                <a:gd name="T0" fmla="*/ 13 w 41"/>
                <a:gd name="T1" fmla="*/ 0 h 59"/>
                <a:gd name="T2" fmla="*/ 41 w 41"/>
                <a:gd name="T3" fmla="*/ 59 h 59"/>
                <a:gd name="T4" fmla="*/ 34 w 41"/>
                <a:gd name="T5" fmla="*/ 0 h 59"/>
                <a:gd name="T6" fmla="*/ 13 w 41"/>
                <a:gd name="T7" fmla="*/ 0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" h="59">
                  <a:moveTo>
                    <a:pt x="13" y="0"/>
                  </a:moveTo>
                  <a:cubicBezTo>
                    <a:pt x="13" y="0"/>
                    <a:pt x="0" y="45"/>
                    <a:pt x="41" y="59"/>
                  </a:cubicBezTo>
                  <a:cubicBezTo>
                    <a:pt x="34" y="0"/>
                    <a:pt x="34" y="0"/>
                    <a:pt x="34" y="0"/>
                  </a:cubicBezTo>
                  <a:lnTo>
                    <a:pt x="13" y="0"/>
                  </a:lnTo>
                  <a:close/>
                </a:path>
              </a:pathLst>
            </a:custGeom>
            <a:solidFill>
              <a:srgbClr val="829CF3">
                <a:alpha val="26000"/>
              </a:srgb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0" name="Freeform 20">
              <a:extLst>
                <a:ext uri="{FF2B5EF4-FFF2-40B4-BE49-F238E27FC236}">
                  <a16:creationId xmlns:a16="http://schemas.microsoft.com/office/drawing/2014/main" id="{33DD8503-AB72-4432-BEC9-FC4887059C2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91250" y="3625850"/>
              <a:ext cx="333375" cy="217488"/>
            </a:xfrm>
            <a:custGeom>
              <a:avLst/>
              <a:gdLst>
                <a:gd name="T0" fmla="*/ 57 w 58"/>
                <a:gd name="T1" fmla="*/ 4 h 38"/>
                <a:gd name="T2" fmla="*/ 57 w 58"/>
                <a:gd name="T3" fmla="*/ 8 h 38"/>
                <a:gd name="T4" fmla="*/ 53 w 58"/>
                <a:gd name="T5" fmla="*/ 18 h 38"/>
                <a:gd name="T6" fmla="*/ 47 w 58"/>
                <a:gd name="T7" fmla="*/ 24 h 38"/>
                <a:gd name="T8" fmla="*/ 46 w 58"/>
                <a:gd name="T9" fmla="*/ 22 h 38"/>
                <a:gd name="T10" fmla="*/ 47 w 58"/>
                <a:gd name="T11" fmla="*/ 21 h 38"/>
                <a:gd name="T12" fmla="*/ 53 w 58"/>
                <a:gd name="T13" fmla="*/ 8 h 38"/>
                <a:gd name="T14" fmla="*/ 46 w 58"/>
                <a:gd name="T15" fmla="*/ 11 h 38"/>
                <a:gd name="T16" fmla="*/ 17 w 58"/>
                <a:gd name="T17" fmla="*/ 23 h 38"/>
                <a:gd name="T18" fmla="*/ 5 w 58"/>
                <a:gd name="T19" fmla="*/ 37 h 38"/>
                <a:gd name="T20" fmla="*/ 0 w 58"/>
                <a:gd name="T21" fmla="*/ 35 h 38"/>
                <a:gd name="T22" fmla="*/ 15 w 58"/>
                <a:gd name="T23" fmla="*/ 20 h 38"/>
                <a:gd name="T24" fmla="*/ 46 w 58"/>
                <a:gd name="T25" fmla="*/ 7 h 38"/>
                <a:gd name="T26" fmla="*/ 52 w 58"/>
                <a:gd name="T27" fmla="*/ 4 h 38"/>
                <a:gd name="T28" fmla="*/ 46 w 58"/>
                <a:gd name="T29" fmla="*/ 2 h 38"/>
                <a:gd name="T30" fmla="*/ 46 w 58"/>
                <a:gd name="T31" fmla="*/ 0 h 38"/>
                <a:gd name="T32" fmla="*/ 53 w 58"/>
                <a:gd name="T33" fmla="*/ 1 h 38"/>
                <a:gd name="T34" fmla="*/ 57 w 58"/>
                <a:gd name="T3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58" h="38">
                  <a:moveTo>
                    <a:pt x="57" y="4"/>
                  </a:moveTo>
                  <a:cubicBezTo>
                    <a:pt x="57" y="8"/>
                    <a:pt x="57" y="8"/>
                    <a:pt x="57" y="8"/>
                  </a:cubicBezTo>
                  <a:cubicBezTo>
                    <a:pt x="57" y="8"/>
                    <a:pt x="56" y="12"/>
                    <a:pt x="53" y="18"/>
                  </a:cubicBezTo>
                  <a:cubicBezTo>
                    <a:pt x="51" y="23"/>
                    <a:pt x="48" y="24"/>
                    <a:pt x="47" y="24"/>
                  </a:cubicBezTo>
                  <a:cubicBezTo>
                    <a:pt x="46" y="23"/>
                    <a:pt x="46" y="22"/>
                    <a:pt x="46" y="22"/>
                  </a:cubicBezTo>
                  <a:cubicBezTo>
                    <a:pt x="47" y="21"/>
                    <a:pt x="47" y="21"/>
                    <a:pt x="47" y="21"/>
                  </a:cubicBezTo>
                  <a:cubicBezTo>
                    <a:pt x="54" y="20"/>
                    <a:pt x="53" y="8"/>
                    <a:pt x="53" y="8"/>
                  </a:cubicBezTo>
                  <a:cubicBezTo>
                    <a:pt x="46" y="11"/>
                    <a:pt x="46" y="11"/>
                    <a:pt x="46" y="11"/>
                  </a:cubicBezTo>
                  <a:cubicBezTo>
                    <a:pt x="17" y="23"/>
                    <a:pt x="17" y="23"/>
                    <a:pt x="17" y="23"/>
                  </a:cubicBezTo>
                  <a:cubicBezTo>
                    <a:pt x="17" y="23"/>
                    <a:pt x="7" y="35"/>
                    <a:pt x="5" y="37"/>
                  </a:cubicBezTo>
                  <a:cubicBezTo>
                    <a:pt x="3" y="38"/>
                    <a:pt x="0" y="38"/>
                    <a:pt x="0" y="35"/>
                  </a:cubicBezTo>
                  <a:cubicBezTo>
                    <a:pt x="0" y="33"/>
                    <a:pt x="15" y="20"/>
                    <a:pt x="15" y="20"/>
                  </a:cubicBezTo>
                  <a:cubicBezTo>
                    <a:pt x="46" y="7"/>
                    <a:pt x="46" y="7"/>
                    <a:pt x="46" y="7"/>
                  </a:cubicBezTo>
                  <a:cubicBezTo>
                    <a:pt x="52" y="4"/>
                    <a:pt x="52" y="4"/>
                    <a:pt x="52" y="4"/>
                  </a:cubicBezTo>
                  <a:cubicBezTo>
                    <a:pt x="46" y="2"/>
                    <a:pt x="46" y="2"/>
                    <a:pt x="46" y="2"/>
                  </a:cubicBezTo>
                  <a:cubicBezTo>
                    <a:pt x="46" y="2"/>
                    <a:pt x="46" y="1"/>
                    <a:pt x="46" y="0"/>
                  </a:cubicBezTo>
                  <a:cubicBezTo>
                    <a:pt x="48" y="0"/>
                    <a:pt x="50" y="1"/>
                    <a:pt x="53" y="1"/>
                  </a:cubicBezTo>
                  <a:cubicBezTo>
                    <a:pt x="58" y="2"/>
                    <a:pt x="57" y="4"/>
                    <a:pt x="57" y="4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5734A953-9B6C-444B-B25F-6DF0B880B296}"/>
                </a:ext>
              </a:extLst>
            </p:cNvPr>
            <p:cNvSpPr/>
            <p:nvPr/>
          </p:nvSpPr>
          <p:spPr>
            <a:xfrm>
              <a:off x="6538394" y="3930239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0981B24C-CD45-4505-87DD-EBA799A608A0}"/>
                </a:ext>
              </a:extLst>
            </p:cNvPr>
            <p:cNvSpPr/>
            <p:nvPr/>
          </p:nvSpPr>
          <p:spPr>
            <a:xfrm>
              <a:off x="6586362" y="3924595"/>
              <a:ext cx="104950" cy="82726"/>
            </a:xfrm>
            <a:custGeom>
              <a:avLst/>
              <a:gdLst>
                <a:gd name="connsiteX0" fmla="*/ 519 w 104950"/>
                <a:gd name="connsiteY0" fmla="*/ 1205 h 82726"/>
                <a:gd name="connsiteX1" fmla="*/ 64812 w 104950"/>
                <a:gd name="connsiteY1" fmla="*/ 36924 h 82726"/>
                <a:gd name="connsiteX2" fmla="*/ 102912 w 104950"/>
                <a:gd name="connsiteY2" fmla="*/ 82167 h 82726"/>
                <a:gd name="connsiteX3" fmla="*/ 519 w 104950"/>
                <a:gd name="connsiteY3" fmla="*/ 1205 h 827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4950" h="82726">
                  <a:moveTo>
                    <a:pt x="519" y="1205"/>
                  </a:moveTo>
                  <a:cubicBezTo>
                    <a:pt x="-5831" y="-6335"/>
                    <a:pt x="47747" y="23430"/>
                    <a:pt x="64812" y="36924"/>
                  </a:cubicBezTo>
                  <a:cubicBezTo>
                    <a:pt x="81877" y="50418"/>
                    <a:pt x="113231" y="87723"/>
                    <a:pt x="102912" y="82167"/>
                  </a:cubicBezTo>
                  <a:cubicBezTo>
                    <a:pt x="92593" y="76611"/>
                    <a:pt x="6869" y="8745"/>
                    <a:pt x="519" y="12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95F849CF-BB96-4670-91B9-CF85441BB33B}"/>
                </a:ext>
              </a:extLst>
            </p:cNvPr>
            <p:cNvSpPr/>
            <p:nvPr/>
          </p:nvSpPr>
          <p:spPr>
            <a:xfrm>
              <a:off x="5832786" y="4279895"/>
              <a:ext cx="465015" cy="55559"/>
            </a:xfrm>
            <a:custGeom>
              <a:avLst/>
              <a:gdLst>
                <a:gd name="connsiteX0" fmla="*/ 456889 w 465015"/>
                <a:gd name="connsiteY0" fmla="*/ 50805 h 55559"/>
                <a:gd name="connsiteX1" fmla="*/ 2864 w 465015"/>
                <a:gd name="connsiteY1" fmla="*/ 5 h 55559"/>
                <a:gd name="connsiteX2" fmla="*/ 272739 w 465015"/>
                <a:gd name="connsiteY2" fmla="*/ 47630 h 55559"/>
                <a:gd name="connsiteX3" fmla="*/ 456889 w 465015"/>
                <a:gd name="connsiteY3" fmla="*/ 50805 h 5555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65015" h="55559">
                  <a:moveTo>
                    <a:pt x="456889" y="50805"/>
                  </a:moveTo>
                  <a:cubicBezTo>
                    <a:pt x="411910" y="42867"/>
                    <a:pt x="33556" y="534"/>
                    <a:pt x="2864" y="5"/>
                  </a:cubicBezTo>
                  <a:cubicBezTo>
                    <a:pt x="-27828" y="-524"/>
                    <a:pt x="196539" y="39163"/>
                    <a:pt x="272739" y="47630"/>
                  </a:cubicBezTo>
                  <a:cubicBezTo>
                    <a:pt x="348939" y="56097"/>
                    <a:pt x="501868" y="58743"/>
                    <a:pt x="456889" y="50805"/>
                  </a:cubicBezTo>
                  <a:close/>
                </a:path>
              </a:pathLst>
            </a:custGeom>
            <a:solidFill>
              <a:srgbClr val="0A007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4" name="Oval 26">
            <a:extLst>
              <a:ext uri="{FF2B5EF4-FFF2-40B4-BE49-F238E27FC236}">
                <a16:creationId xmlns:a16="http://schemas.microsoft.com/office/drawing/2014/main" id="{BAB1D2D2-1913-4FAF-8141-A2217D47D3D9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087" y="1747755"/>
            <a:ext cx="1273175" cy="1271588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grpSp>
        <p:nvGrpSpPr>
          <p:cNvPr id="181" name="Group 180">
            <a:extLst>
              <a:ext uri="{FF2B5EF4-FFF2-40B4-BE49-F238E27FC236}">
                <a16:creationId xmlns:a16="http://schemas.microsoft.com/office/drawing/2014/main" id="{D14F9816-D761-44CD-80AC-A13A6A2BF4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89334" y="3624486"/>
            <a:ext cx="584970" cy="615624"/>
            <a:chOff x="4127500" y="2909888"/>
            <a:chExt cx="330200" cy="315913"/>
          </a:xfrm>
        </p:grpSpPr>
        <p:sp>
          <p:nvSpPr>
            <p:cNvPr id="182" name="Oval 268">
              <a:extLst>
                <a:ext uri="{FF2B5EF4-FFF2-40B4-BE49-F238E27FC236}">
                  <a16:creationId xmlns:a16="http://schemas.microsoft.com/office/drawing/2014/main" id="{8D0C8D9D-E9ED-445E-B175-12C0160A59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3" name="Freeform 269">
              <a:extLst>
                <a:ext uri="{FF2B5EF4-FFF2-40B4-BE49-F238E27FC236}">
                  <a16:creationId xmlns:a16="http://schemas.microsoft.com/office/drawing/2014/main" id="{86759DBE-9B84-4D15-8B20-34E76E5F570C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4" name="Oval 270">
              <a:extLst>
                <a:ext uri="{FF2B5EF4-FFF2-40B4-BE49-F238E27FC236}">
                  <a16:creationId xmlns:a16="http://schemas.microsoft.com/office/drawing/2014/main" id="{0524A632-17BB-4AA9-A49C-41BE94905C3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5" name="Freeform 271">
              <a:extLst>
                <a:ext uri="{FF2B5EF4-FFF2-40B4-BE49-F238E27FC236}">
                  <a16:creationId xmlns:a16="http://schemas.microsoft.com/office/drawing/2014/main" id="{D502FFDD-28F4-4AA4-B259-B57867A0C506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6" name="Oval 272">
              <a:extLst>
                <a:ext uri="{FF2B5EF4-FFF2-40B4-BE49-F238E27FC236}">
                  <a16:creationId xmlns:a16="http://schemas.microsoft.com/office/drawing/2014/main" id="{074B1DAE-77A3-4CE2-BB5F-6E109DFB6B0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7" name="Freeform 273">
              <a:extLst>
                <a:ext uri="{FF2B5EF4-FFF2-40B4-BE49-F238E27FC236}">
                  <a16:creationId xmlns:a16="http://schemas.microsoft.com/office/drawing/2014/main" id="{6F4FD849-C2CF-4E95-92A3-DF3CD12C6031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8" name="Freeform 274">
              <a:extLst>
                <a:ext uri="{FF2B5EF4-FFF2-40B4-BE49-F238E27FC236}">
                  <a16:creationId xmlns:a16="http://schemas.microsoft.com/office/drawing/2014/main" id="{E95CA879-26B6-4158-84CA-E13BF1DBB284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9" name="Freeform 275">
              <a:extLst>
                <a:ext uri="{FF2B5EF4-FFF2-40B4-BE49-F238E27FC236}">
                  <a16:creationId xmlns:a16="http://schemas.microsoft.com/office/drawing/2014/main" id="{E086F5C4-405F-457A-B470-EDF08E80A41A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90" name="Freeform 276">
              <a:extLst>
                <a:ext uri="{FF2B5EF4-FFF2-40B4-BE49-F238E27FC236}">
                  <a16:creationId xmlns:a16="http://schemas.microsoft.com/office/drawing/2014/main" id="{8CDF0588-DA3B-4B0D-BDF8-DE1AF3941577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44" y="5061880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6" name="Oval 28">
            <a:extLst>
              <a:ext uri="{FF2B5EF4-FFF2-40B4-BE49-F238E27FC236}">
                <a16:creationId xmlns:a16="http://schemas.microsoft.com/office/drawing/2014/main" id="{4699FCCF-8ACA-4F41-97A7-AD2C08AE5E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0581" y="5061880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46" name="TextBox 345">
            <a:extLst>
              <a:ext uri="{FF2B5EF4-FFF2-40B4-BE49-F238E27FC236}">
                <a16:creationId xmlns:a16="http://schemas.microsoft.com/office/drawing/2014/main" id="{3DF722C9-361F-401E-AD34-54132A8436B3}"/>
              </a:ext>
            </a:extLst>
          </p:cNvPr>
          <p:cNvSpPr txBox="1"/>
          <p:nvPr/>
        </p:nvSpPr>
        <p:spPr>
          <a:xfrm>
            <a:off x="1085867" y="5456448"/>
            <a:ext cx="15946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TRƯỚC CHỖ ĐỂ XE</a:t>
            </a:r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126" name="Rectangle 125">
            <a:extLst>
              <a:ext uri="{FF2B5EF4-FFF2-40B4-BE49-F238E27FC236}">
                <a16:creationId xmlns:a16="http://schemas.microsoft.com/office/drawing/2014/main" id="{788A4B11-D603-41EE-8AAA-9E779414F4C4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127" name="Rectangle: Rounded Corners 126">
            <a:extLst>
              <a:ext uri="{FF2B5EF4-FFF2-40B4-BE49-F238E27FC236}">
                <a16:creationId xmlns:a16="http://schemas.microsoft.com/office/drawing/2014/main" id="{21C2BFD3-821E-442A-AD49-07CBDF826FE1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9" name="Oval 26">
            <a:extLst>
              <a:ext uri="{FF2B5EF4-FFF2-40B4-BE49-F238E27FC236}">
                <a16:creationId xmlns:a16="http://schemas.microsoft.com/office/drawing/2014/main" id="{8954BE64-0C35-4B96-A876-A1A76F7553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701131" y="1712912"/>
            <a:ext cx="1273175" cy="1271588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61" name="Đồ họa 60" descr="Advertising with solid fill">
            <a:extLst>
              <a:ext uri="{FF2B5EF4-FFF2-40B4-BE49-F238E27FC236}">
                <a16:creationId xmlns:a16="http://schemas.microsoft.com/office/drawing/2014/main" id="{EAA0EADC-674E-41B1-A959-11B3E575D3D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865238" y="5233968"/>
            <a:ext cx="914400" cy="914400"/>
          </a:xfrm>
          <a:prstGeom prst="rect">
            <a:avLst/>
          </a:prstGeom>
        </p:spPr>
      </p:pic>
      <p:sp>
        <p:nvSpPr>
          <p:cNvPr id="80" name="Oval 24">
            <a:extLst>
              <a:ext uri="{FF2B5EF4-FFF2-40B4-BE49-F238E27FC236}">
                <a16:creationId xmlns:a16="http://schemas.microsoft.com/office/drawing/2014/main" id="{3FAB895F-388E-4AF4-9154-5E448FDA35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6644" y="3425511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1" name="Oval 24">
            <a:extLst>
              <a:ext uri="{FF2B5EF4-FFF2-40B4-BE49-F238E27FC236}">
                <a16:creationId xmlns:a16="http://schemas.microsoft.com/office/drawing/2014/main" id="{AEF0D84F-C061-4337-90DE-4C30F9BF97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19087" y="3425511"/>
            <a:ext cx="1271588" cy="1273175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2" name="TextBox 345">
            <a:extLst>
              <a:ext uri="{FF2B5EF4-FFF2-40B4-BE49-F238E27FC236}">
                <a16:creationId xmlns:a16="http://schemas.microsoft.com/office/drawing/2014/main" id="{78AB1029-428D-4D65-A671-DFA5729EEE6A}"/>
              </a:ext>
            </a:extLst>
          </p:cNvPr>
          <p:cNvSpPr txBox="1"/>
          <p:nvPr/>
        </p:nvSpPr>
        <p:spPr>
          <a:xfrm>
            <a:off x="1033609" y="3813211"/>
            <a:ext cx="15946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ĐĂNG KÍ VÉ THÁNG</a:t>
            </a:r>
          </a:p>
        </p:txBody>
      </p:sp>
      <p:sp>
        <p:nvSpPr>
          <p:cNvPr id="83" name="TextBox 345">
            <a:extLst>
              <a:ext uri="{FF2B5EF4-FFF2-40B4-BE49-F238E27FC236}">
                <a16:creationId xmlns:a16="http://schemas.microsoft.com/office/drawing/2014/main" id="{0ABE5151-88D9-4CC0-85EE-20A281FB2CA6}"/>
              </a:ext>
            </a:extLst>
          </p:cNvPr>
          <p:cNvSpPr txBox="1"/>
          <p:nvPr/>
        </p:nvSpPr>
        <p:spPr>
          <a:xfrm>
            <a:off x="1037414" y="2190385"/>
            <a:ext cx="1594606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LỊCH SỬ GỬI XE</a:t>
            </a:r>
          </a:p>
        </p:txBody>
      </p:sp>
      <p:pic>
        <p:nvPicPr>
          <p:cNvPr id="58" name="Đồ họa 57" descr="Alarm clock with solid fill">
            <a:extLst>
              <a:ext uri="{FF2B5EF4-FFF2-40B4-BE49-F238E27FC236}">
                <a16:creationId xmlns:a16="http://schemas.microsoft.com/office/drawing/2014/main" id="{59C521C2-EFA3-4FF9-974B-B9033C12938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839353" y="1891506"/>
            <a:ext cx="914400" cy="914400"/>
          </a:xfrm>
          <a:prstGeom prst="rect">
            <a:avLst/>
          </a:prstGeom>
        </p:spPr>
      </p:pic>
      <p:pic>
        <p:nvPicPr>
          <p:cNvPr id="65" name="Đồ họa 64" descr="Clipboard All Crosses with solid fill">
            <a:extLst>
              <a:ext uri="{FF2B5EF4-FFF2-40B4-BE49-F238E27FC236}">
                <a16:creationId xmlns:a16="http://schemas.microsoft.com/office/drawing/2014/main" id="{D8AA4779-6511-48BB-8C6A-243C97CF135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854117" y="3564783"/>
            <a:ext cx="914400" cy="914400"/>
          </a:xfrm>
          <a:prstGeom prst="rect">
            <a:avLst/>
          </a:prstGeom>
        </p:spPr>
      </p:pic>
      <p:pic>
        <p:nvPicPr>
          <p:cNvPr id="56" name="Đồ họa 55" descr="Web cam with solid fill">
            <a:extLst>
              <a:ext uri="{FF2B5EF4-FFF2-40B4-BE49-F238E27FC236}">
                <a16:creationId xmlns:a16="http://schemas.microsoft.com/office/drawing/2014/main" id="{76A5EE1F-37A0-4A5F-B136-A72FB520863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577488" y="1878612"/>
            <a:ext cx="914400" cy="914400"/>
          </a:xfrm>
          <a:prstGeom prst="rect">
            <a:avLst/>
          </a:prstGeom>
        </p:spPr>
      </p:pic>
      <p:pic>
        <p:nvPicPr>
          <p:cNvPr id="57" name="Đồ họa 56" descr="Books with solid fill">
            <a:extLst>
              <a:ext uri="{FF2B5EF4-FFF2-40B4-BE49-F238E27FC236}">
                <a16:creationId xmlns:a16="http://schemas.microsoft.com/office/drawing/2014/main" id="{E6DF02CB-7D12-4723-960B-58A549075A5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594916" y="3600154"/>
            <a:ext cx="914400" cy="914400"/>
          </a:xfrm>
          <a:prstGeom prst="rect">
            <a:avLst/>
          </a:prstGeom>
        </p:spPr>
      </p:pic>
      <p:pic>
        <p:nvPicPr>
          <p:cNvPr id="62" name="Đồ họa 61" descr="Bar chart with solid fill">
            <a:extLst>
              <a:ext uri="{FF2B5EF4-FFF2-40B4-BE49-F238E27FC236}">
                <a16:creationId xmlns:a16="http://schemas.microsoft.com/office/drawing/2014/main" id="{EADA0E68-F51E-46F0-B7B2-442295F9FC39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8591520" y="5276247"/>
            <a:ext cx="914400" cy="914400"/>
          </a:xfrm>
          <a:prstGeom prst="rect">
            <a:avLst/>
          </a:prstGeom>
        </p:spPr>
      </p:pic>
      <p:sp>
        <p:nvSpPr>
          <p:cNvPr id="63" name="TextBox 345">
            <a:extLst>
              <a:ext uri="{FF2B5EF4-FFF2-40B4-BE49-F238E27FC236}">
                <a16:creationId xmlns:a16="http://schemas.microsoft.com/office/drawing/2014/main" id="{8809D6C9-86C8-4B05-A128-D976A5295B9E}"/>
              </a:ext>
            </a:extLst>
          </p:cNvPr>
          <p:cNvSpPr txBox="1"/>
          <p:nvPr/>
        </p:nvSpPr>
        <p:spPr>
          <a:xfrm>
            <a:off x="9690675" y="3772978"/>
            <a:ext cx="1202867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 LÍ DỮ LIỆU</a:t>
            </a:r>
          </a:p>
        </p:txBody>
      </p:sp>
      <p:sp>
        <p:nvSpPr>
          <p:cNvPr id="64" name="TextBox 330">
            <a:extLst>
              <a:ext uri="{FF2B5EF4-FFF2-40B4-BE49-F238E27FC236}">
                <a16:creationId xmlns:a16="http://schemas.microsoft.com/office/drawing/2014/main" id="{F3E2B54B-9ECF-4804-973A-18FDE05667DC}"/>
              </a:ext>
            </a:extLst>
          </p:cNvPr>
          <p:cNvSpPr txBox="1"/>
          <p:nvPr/>
        </p:nvSpPr>
        <p:spPr>
          <a:xfrm>
            <a:off x="9863108" y="5427840"/>
            <a:ext cx="1594605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 KÊ CHI TIẾT</a:t>
            </a:r>
          </a:p>
        </p:txBody>
      </p:sp>
      <p:sp>
        <p:nvSpPr>
          <p:cNvPr id="66" name="TextBox 339">
            <a:extLst>
              <a:ext uri="{FF2B5EF4-FFF2-40B4-BE49-F238E27FC236}">
                <a16:creationId xmlns:a16="http://schemas.microsoft.com/office/drawing/2014/main" id="{36F3C874-B708-42E3-A48C-6C0F1AC8B39F}"/>
              </a:ext>
            </a:extLst>
          </p:cNvPr>
          <p:cNvSpPr txBox="1"/>
          <p:nvPr/>
        </p:nvSpPr>
        <p:spPr>
          <a:xfrm>
            <a:off x="9850696" y="2117263"/>
            <a:ext cx="1706650" cy="5539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 SOÁT BẰNG CAMERA</a:t>
            </a:r>
          </a:p>
        </p:txBody>
      </p:sp>
    </p:spTree>
    <p:extLst>
      <p:ext uri="{BB962C8B-B14F-4D97-AF65-F5344CB8AC3E}">
        <p14:creationId xmlns:p14="http://schemas.microsoft.com/office/powerpoint/2010/main" val="200802130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6" grpId="0"/>
      <p:bldP spid="82" grpId="0"/>
      <p:bldP spid="83" grpId="0"/>
      <p:bldP spid="63" grpId="0"/>
      <p:bldP spid="64" grpId="0"/>
      <p:bldP spid="6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1" y="2625093"/>
            <a:ext cx="1485589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LỊCH SỬ GỬI XE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9" name="Đồ họa 48" descr="Clipboard All Crosses outline">
            <a:extLst>
              <a:ext uri="{FF2B5EF4-FFF2-40B4-BE49-F238E27FC236}">
                <a16:creationId xmlns:a16="http://schemas.microsoft.com/office/drawing/2014/main" id="{8582A8EC-5FA6-467D-9F6D-74946C51E6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393" y="755791"/>
            <a:ext cx="914400" cy="914400"/>
          </a:xfrm>
          <a:prstGeom prst="rect">
            <a:avLst/>
          </a:prstGeom>
        </p:spPr>
      </p:pic>
      <p:pic>
        <p:nvPicPr>
          <p:cNvPr id="22" name="Đồ họa 21" descr="Alarm clock with solid fill">
            <a:extLst>
              <a:ext uri="{FF2B5EF4-FFF2-40B4-BE49-F238E27FC236}">
                <a16:creationId xmlns:a16="http://schemas.microsoft.com/office/drawing/2014/main" id="{04C28613-77E4-47DC-BB7F-7F174130FEF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3251" y="810761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D173E36C-0AFB-4815-82AE-F9914B3EBE7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59401" y="2026266"/>
            <a:ext cx="5081360" cy="4235957"/>
          </a:xfrm>
          <a:prstGeom prst="rect">
            <a:avLst/>
          </a:prstGeom>
        </p:spPr>
      </p:pic>
      <p:pic>
        <p:nvPicPr>
          <p:cNvPr id="4" name="Hình ảnh 3">
            <a:extLst>
              <a:ext uri="{FF2B5EF4-FFF2-40B4-BE49-F238E27FC236}">
                <a16:creationId xmlns:a16="http://schemas.microsoft.com/office/drawing/2014/main" id="{8C61CC07-A01B-4399-8439-2F4D8B43DDC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539555" y="2362738"/>
            <a:ext cx="3019846" cy="3172268"/>
          </a:xfrm>
          <a:prstGeom prst="rect">
            <a:avLst/>
          </a:prstGeom>
        </p:spPr>
      </p:pic>
      <p:sp>
        <p:nvSpPr>
          <p:cNvPr id="25" name="Oval 24">
            <a:extLst>
              <a:ext uri="{FF2B5EF4-FFF2-40B4-BE49-F238E27FC236}">
                <a16:creationId xmlns:a16="http://schemas.microsoft.com/office/drawing/2014/main" id="{BEE65E82-40B3-425B-9E84-488AEF1366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6" name="Oval 24">
            <a:extLst>
              <a:ext uri="{FF2B5EF4-FFF2-40B4-BE49-F238E27FC236}">
                <a16:creationId xmlns:a16="http://schemas.microsoft.com/office/drawing/2014/main" id="{69A2919B-BDD3-4075-9D5B-448576153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2620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9" name="Đồ họa 28" descr="Advertising outline">
            <a:extLst>
              <a:ext uri="{FF2B5EF4-FFF2-40B4-BE49-F238E27FC236}">
                <a16:creationId xmlns:a16="http://schemas.microsoft.com/office/drawing/2014/main" id="{49F66DE9-49DC-436C-B09C-E74CFC29074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761535" y="810761"/>
            <a:ext cx="914400" cy="914400"/>
          </a:xfrm>
          <a:prstGeom prst="rect">
            <a:avLst/>
          </a:prstGeom>
        </p:spPr>
      </p:pic>
      <p:pic>
        <p:nvPicPr>
          <p:cNvPr id="30" name="Đồ họa 29" descr="Books outline">
            <a:extLst>
              <a:ext uri="{FF2B5EF4-FFF2-40B4-BE49-F238E27FC236}">
                <a16:creationId xmlns:a16="http://schemas.microsoft.com/office/drawing/2014/main" id="{858CE024-BA49-4296-9760-FD677ED0D87E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776275" y="810761"/>
            <a:ext cx="914400" cy="914400"/>
          </a:xfrm>
          <a:prstGeom prst="rect">
            <a:avLst/>
          </a:prstGeom>
        </p:spPr>
      </p:pic>
      <p:pic>
        <p:nvPicPr>
          <p:cNvPr id="31" name="Đồ họa 30" descr="Bar chart outline">
            <a:extLst>
              <a:ext uri="{FF2B5EF4-FFF2-40B4-BE49-F238E27FC236}">
                <a16:creationId xmlns:a16="http://schemas.microsoft.com/office/drawing/2014/main" id="{AA97E9A3-B2C2-419E-A12A-B097250F815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10758961" y="786708"/>
            <a:ext cx="914400" cy="914400"/>
          </a:xfrm>
          <a:prstGeom prst="rect">
            <a:avLst/>
          </a:prstGeom>
        </p:spPr>
      </p:pic>
      <p:pic>
        <p:nvPicPr>
          <p:cNvPr id="33" name="Đồ họa 32" descr="Web cam outline">
            <a:extLst>
              <a:ext uri="{FF2B5EF4-FFF2-40B4-BE49-F238E27FC236}">
                <a16:creationId xmlns:a16="http://schemas.microsoft.com/office/drawing/2014/main" id="{70CD9404-043E-4A4C-9FD7-1BCFBBE7D372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6760677" y="757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5455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1" y="2625093"/>
            <a:ext cx="187611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ĐĂNG KÍ VÉ THÁNG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292CB5B3-73CE-4921-9B23-1E4674E1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D0AF0D88-9295-404A-84BC-5B2B2E5E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619828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Đồ họa 21" descr="Clipboard All Crosses with solid fill">
            <a:extLst>
              <a:ext uri="{FF2B5EF4-FFF2-40B4-BE49-F238E27FC236}">
                <a16:creationId xmlns:a16="http://schemas.microsoft.com/office/drawing/2014/main" id="{00E9CDB2-2EEA-40C8-9C97-071ACBAC656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762393" y="753203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551E5083-293F-4BD6-B109-5870A5BAAF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36833" y="2352832"/>
            <a:ext cx="6820852" cy="3096057"/>
          </a:xfrm>
          <a:prstGeom prst="rect">
            <a:avLst/>
          </a:prstGeom>
        </p:spPr>
      </p:pic>
      <p:pic>
        <p:nvPicPr>
          <p:cNvPr id="23" name="Đồ họa 22" descr="Alarm clock outline">
            <a:extLst>
              <a:ext uri="{FF2B5EF4-FFF2-40B4-BE49-F238E27FC236}">
                <a16:creationId xmlns:a16="http://schemas.microsoft.com/office/drawing/2014/main" id="{DCD514A5-2468-4EBD-855D-3C561553747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3251" y="810761"/>
            <a:ext cx="914400" cy="914400"/>
          </a:xfrm>
          <a:prstGeom prst="rect">
            <a:avLst/>
          </a:prstGeom>
        </p:spPr>
      </p:pic>
      <p:pic>
        <p:nvPicPr>
          <p:cNvPr id="25" name="Đồ họa 24" descr="Advertising outline">
            <a:extLst>
              <a:ext uri="{FF2B5EF4-FFF2-40B4-BE49-F238E27FC236}">
                <a16:creationId xmlns:a16="http://schemas.microsoft.com/office/drawing/2014/main" id="{70C952B7-3568-41C6-8AC4-78DD821AE93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61535" y="810761"/>
            <a:ext cx="914400" cy="914400"/>
          </a:xfrm>
          <a:prstGeom prst="rect">
            <a:avLst/>
          </a:prstGeom>
        </p:spPr>
      </p:pic>
      <p:pic>
        <p:nvPicPr>
          <p:cNvPr id="26" name="Đồ họa 25" descr="Bar chart outline">
            <a:extLst>
              <a:ext uri="{FF2B5EF4-FFF2-40B4-BE49-F238E27FC236}">
                <a16:creationId xmlns:a16="http://schemas.microsoft.com/office/drawing/2014/main" id="{156577E2-243E-4FC0-969C-5727B793FD8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0758961" y="786708"/>
            <a:ext cx="914400" cy="914400"/>
          </a:xfrm>
          <a:prstGeom prst="rect">
            <a:avLst/>
          </a:prstGeom>
        </p:spPr>
      </p:pic>
      <p:pic>
        <p:nvPicPr>
          <p:cNvPr id="29" name="Đồ họa 28" descr="Books outline">
            <a:extLst>
              <a:ext uri="{FF2B5EF4-FFF2-40B4-BE49-F238E27FC236}">
                <a16:creationId xmlns:a16="http://schemas.microsoft.com/office/drawing/2014/main" id="{308275FA-2C02-4F29-A5E8-6C52DB6203E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8776275" y="810761"/>
            <a:ext cx="914400" cy="914400"/>
          </a:xfrm>
          <a:prstGeom prst="rect">
            <a:avLst/>
          </a:prstGeom>
        </p:spPr>
      </p:pic>
      <p:pic>
        <p:nvPicPr>
          <p:cNvPr id="30" name="Đồ họa 29" descr="Web cam outline">
            <a:extLst>
              <a:ext uri="{FF2B5EF4-FFF2-40B4-BE49-F238E27FC236}">
                <a16:creationId xmlns:a16="http://schemas.microsoft.com/office/drawing/2014/main" id="{0E82B527-E4DD-42C0-8C8A-3F7FF65828E2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6760677" y="757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032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1" y="2625093"/>
            <a:ext cx="1790389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ĐẶT TRƯỚC CHỖ ĐỂ XE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292CB5B3-73CE-4921-9B23-1E4674E1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D0AF0D88-9295-404A-84BC-5B2B2E5E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619828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48" name="Đồ họa 47" descr="Alarm clock outline">
            <a:extLst>
              <a:ext uri="{FF2B5EF4-FFF2-40B4-BE49-F238E27FC236}">
                <a16:creationId xmlns:a16="http://schemas.microsoft.com/office/drawing/2014/main" id="{9C8D8065-6BB6-478D-BF81-412B761B3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63251" y="786708"/>
            <a:ext cx="914400" cy="914400"/>
          </a:xfrm>
          <a:prstGeom prst="rect">
            <a:avLst/>
          </a:prstGeom>
        </p:spPr>
      </p:pic>
      <p:pic>
        <p:nvPicPr>
          <p:cNvPr id="49" name="Đồ họa 48" descr="Clipboard All Crosses outline">
            <a:extLst>
              <a:ext uri="{FF2B5EF4-FFF2-40B4-BE49-F238E27FC236}">
                <a16:creationId xmlns:a16="http://schemas.microsoft.com/office/drawing/2014/main" id="{8582A8EC-5FA6-467D-9F6D-74946C51E6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762393" y="776528"/>
            <a:ext cx="914400" cy="914400"/>
          </a:xfrm>
          <a:prstGeom prst="rect">
            <a:avLst/>
          </a:prstGeom>
        </p:spPr>
      </p:pic>
      <p:pic>
        <p:nvPicPr>
          <p:cNvPr id="22" name="Đồ họa 21" descr="Advertising with solid fill">
            <a:extLst>
              <a:ext uri="{FF2B5EF4-FFF2-40B4-BE49-F238E27FC236}">
                <a16:creationId xmlns:a16="http://schemas.microsoft.com/office/drawing/2014/main" id="{898472B4-A9EA-42DB-80DE-928B0C904EC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761535" y="776528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F5C6F51C-A1A1-41A8-B61E-EDD702AE5BB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4737" y="1970483"/>
            <a:ext cx="2984979" cy="377283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A09CD7F3-FBEF-4153-9B99-794AA2C444E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877211" y="2057114"/>
            <a:ext cx="5644036" cy="1705668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B0305E9D-B70D-475E-9273-F68570C6295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877211" y="3781131"/>
            <a:ext cx="5796150" cy="2612349"/>
          </a:xfrm>
          <a:prstGeom prst="rect">
            <a:avLst/>
          </a:prstGeom>
        </p:spPr>
      </p:pic>
      <p:pic>
        <p:nvPicPr>
          <p:cNvPr id="23" name="Đồ họa 22" descr="Bar chart outline">
            <a:extLst>
              <a:ext uri="{FF2B5EF4-FFF2-40B4-BE49-F238E27FC236}">
                <a16:creationId xmlns:a16="http://schemas.microsoft.com/office/drawing/2014/main" id="{8F47673A-5BAE-40E1-BC90-0728F9106D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758961" y="786708"/>
            <a:ext cx="914400" cy="914400"/>
          </a:xfrm>
          <a:prstGeom prst="rect">
            <a:avLst/>
          </a:prstGeom>
        </p:spPr>
      </p:pic>
      <p:pic>
        <p:nvPicPr>
          <p:cNvPr id="25" name="Đồ họa 24" descr="Books outline">
            <a:extLst>
              <a:ext uri="{FF2B5EF4-FFF2-40B4-BE49-F238E27FC236}">
                <a16:creationId xmlns:a16="http://schemas.microsoft.com/office/drawing/2014/main" id="{44A2491D-1FC0-4A06-94D4-EC58765C44BB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76275" y="810761"/>
            <a:ext cx="914400" cy="914400"/>
          </a:xfrm>
          <a:prstGeom prst="rect">
            <a:avLst/>
          </a:prstGeom>
        </p:spPr>
      </p:pic>
      <p:pic>
        <p:nvPicPr>
          <p:cNvPr id="26" name="Đồ họa 25" descr="Web cam outline">
            <a:extLst>
              <a:ext uri="{FF2B5EF4-FFF2-40B4-BE49-F238E27FC236}">
                <a16:creationId xmlns:a16="http://schemas.microsoft.com/office/drawing/2014/main" id="{6A6D5C58-4E41-4F09-8466-35B5C7938A8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6760677" y="75767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158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1" y="2625093"/>
            <a:ext cx="2247732" cy="246221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KIỂM SOÁT BẰNG CAMERA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292CB5B3-73CE-4921-9B23-1E4674E1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D0AF0D88-9295-404A-84BC-5B2B2E5E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619828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5" name="Đồ họa 24" descr="Books outline">
            <a:extLst>
              <a:ext uri="{FF2B5EF4-FFF2-40B4-BE49-F238E27FC236}">
                <a16:creationId xmlns:a16="http://schemas.microsoft.com/office/drawing/2014/main" id="{7D81AC7A-B00F-466E-882F-A4A5868CCFD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776275" y="810761"/>
            <a:ext cx="914400" cy="914400"/>
          </a:xfrm>
          <a:prstGeom prst="rect">
            <a:avLst/>
          </a:prstGeom>
        </p:spPr>
      </p:pic>
      <p:pic>
        <p:nvPicPr>
          <p:cNvPr id="29" name="Đồ họa 28" descr="Bar chart outline">
            <a:extLst>
              <a:ext uri="{FF2B5EF4-FFF2-40B4-BE49-F238E27FC236}">
                <a16:creationId xmlns:a16="http://schemas.microsoft.com/office/drawing/2014/main" id="{6871EFB2-24C1-4B39-B96B-304B7B454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8961" y="786708"/>
            <a:ext cx="914400" cy="914400"/>
          </a:xfrm>
          <a:prstGeom prst="rect">
            <a:avLst/>
          </a:prstGeom>
        </p:spPr>
      </p:pic>
      <p:pic>
        <p:nvPicPr>
          <p:cNvPr id="26" name="Đồ họa 25" descr="Web cam with solid fill">
            <a:extLst>
              <a:ext uri="{FF2B5EF4-FFF2-40B4-BE49-F238E27FC236}">
                <a16:creationId xmlns:a16="http://schemas.microsoft.com/office/drawing/2014/main" id="{A3EBD59D-12AC-4F61-9E74-AC7C2FAFF4E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760677" y="779270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05D2E26-F4DA-412C-B4AC-29686C45FC3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18569" y="2032884"/>
            <a:ext cx="4094051" cy="4275866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856776D5-AB5D-4FA7-8198-7D5B63FA377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400425" y="2032884"/>
            <a:ext cx="4318144" cy="4275866"/>
          </a:xfrm>
          <a:prstGeom prst="rect">
            <a:avLst/>
          </a:prstGeom>
        </p:spPr>
      </p:pic>
      <p:pic>
        <p:nvPicPr>
          <p:cNvPr id="22" name="Đồ họa 21" descr="Alarm clock outline">
            <a:extLst>
              <a:ext uri="{FF2B5EF4-FFF2-40B4-BE49-F238E27FC236}">
                <a16:creationId xmlns:a16="http://schemas.microsoft.com/office/drawing/2014/main" id="{06DE5C21-AB68-456F-89E1-1C4566D2A6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251" y="786708"/>
            <a:ext cx="914400" cy="914400"/>
          </a:xfrm>
          <a:prstGeom prst="rect">
            <a:avLst/>
          </a:prstGeom>
        </p:spPr>
      </p:pic>
      <p:pic>
        <p:nvPicPr>
          <p:cNvPr id="31" name="Đồ họa 30" descr="Clipboard All Crosses outline">
            <a:extLst>
              <a:ext uri="{FF2B5EF4-FFF2-40B4-BE49-F238E27FC236}">
                <a16:creationId xmlns:a16="http://schemas.microsoft.com/office/drawing/2014/main" id="{808F1B92-446C-4078-BAE2-D3CB3F3CD7E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62393" y="755791"/>
            <a:ext cx="914400" cy="914400"/>
          </a:xfrm>
          <a:prstGeom prst="rect">
            <a:avLst/>
          </a:prstGeom>
        </p:spPr>
      </p:pic>
      <p:pic>
        <p:nvPicPr>
          <p:cNvPr id="33" name="Đồ họa 32" descr="Advertising outline">
            <a:extLst>
              <a:ext uri="{FF2B5EF4-FFF2-40B4-BE49-F238E27FC236}">
                <a16:creationId xmlns:a16="http://schemas.microsoft.com/office/drawing/2014/main" id="{99C59A7F-2E9B-4C23-90E4-B0719AD2B5E1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61535" y="8107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6738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0" y="2625093"/>
            <a:ext cx="1790389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QUẢN LÍ DỮ LIỆU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292CB5B3-73CE-4921-9B23-1E4674E1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D0AF0D88-9295-404A-84BC-5B2B2E5E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619828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Đồ họa 21" descr="Web cam outline">
            <a:extLst>
              <a:ext uri="{FF2B5EF4-FFF2-40B4-BE49-F238E27FC236}">
                <a16:creationId xmlns:a16="http://schemas.microsoft.com/office/drawing/2014/main" id="{3928D9F6-20EC-4D49-BA61-E0490A428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0677" y="762982"/>
            <a:ext cx="914400" cy="914400"/>
          </a:xfrm>
          <a:prstGeom prst="rect">
            <a:avLst/>
          </a:prstGeom>
        </p:spPr>
      </p:pic>
      <p:pic>
        <p:nvPicPr>
          <p:cNvPr id="29" name="Đồ họa 28" descr="Bar chart outline">
            <a:extLst>
              <a:ext uri="{FF2B5EF4-FFF2-40B4-BE49-F238E27FC236}">
                <a16:creationId xmlns:a16="http://schemas.microsoft.com/office/drawing/2014/main" id="{6871EFB2-24C1-4B39-B96B-304B7B4540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758961" y="762982"/>
            <a:ext cx="914400" cy="914400"/>
          </a:xfrm>
          <a:prstGeom prst="rect">
            <a:avLst/>
          </a:prstGeom>
        </p:spPr>
      </p:pic>
      <p:pic>
        <p:nvPicPr>
          <p:cNvPr id="26" name="Đồ họa 25" descr="Books with solid fill">
            <a:extLst>
              <a:ext uri="{FF2B5EF4-FFF2-40B4-BE49-F238E27FC236}">
                <a16:creationId xmlns:a16="http://schemas.microsoft.com/office/drawing/2014/main" id="{2004AE76-31F1-4C54-97EE-03E3FA6CE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776864" y="810761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9CDE70FA-8809-4236-8288-C45C0B6BF7D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4945" y="2184538"/>
            <a:ext cx="2821600" cy="3595803"/>
          </a:xfrm>
          <a:prstGeom prst="rect">
            <a:avLst/>
          </a:prstGeom>
        </p:spPr>
      </p:pic>
      <p:pic>
        <p:nvPicPr>
          <p:cNvPr id="5" name="Hình ảnh 4">
            <a:extLst>
              <a:ext uri="{FF2B5EF4-FFF2-40B4-BE49-F238E27FC236}">
                <a16:creationId xmlns:a16="http://schemas.microsoft.com/office/drawing/2014/main" id="{9F363F7F-09CC-4944-A160-89305A38F5B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29325" y="2184538"/>
            <a:ext cx="2562121" cy="3595803"/>
          </a:xfrm>
          <a:prstGeom prst="rect">
            <a:avLst/>
          </a:prstGeom>
        </p:spPr>
      </p:pic>
      <p:pic>
        <p:nvPicPr>
          <p:cNvPr id="7" name="Hình ảnh 6">
            <a:extLst>
              <a:ext uri="{FF2B5EF4-FFF2-40B4-BE49-F238E27FC236}">
                <a16:creationId xmlns:a16="http://schemas.microsoft.com/office/drawing/2014/main" id="{91C3189C-19C4-4549-9648-A7707EF8C68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776275" y="2119882"/>
            <a:ext cx="2701350" cy="3660461"/>
          </a:xfrm>
          <a:prstGeom prst="rect">
            <a:avLst/>
          </a:prstGeom>
        </p:spPr>
      </p:pic>
      <p:pic>
        <p:nvPicPr>
          <p:cNvPr id="25" name="Đồ họa 24" descr="Alarm clock outline">
            <a:extLst>
              <a:ext uri="{FF2B5EF4-FFF2-40B4-BE49-F238E27FC236}">
                <a16:creationId xmlns:a16="http://schemas.microsoft.com/office/drawing/2014/main" id="{5F11C27B-5DC8-4C77-81B8-BBF1A5A6DB69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3251" y="786708"/>
            <a:ext cx="914400" cy="914400"/>
          </a:xfrm>
          <a:prstGeom prst="rect">
            <a:avLst/>
          </a:prstGeom>
        </p:spPr>
      </p:pic>
      <p:pic>
        <p:nvPicPr>
          <p:cNvPr id="31" name="Đồ họa 30" descr="Clipboard All Crosses outline">
            <a:extLst>
              <a:ext uri="{FF2B5EF4-FFF2-40B4-BE49-F238E27FC236}">
                <a16:creationId xmlns:a16="http://schemas.microsoft.com/office/drawing/2014/main" id="{78C01835-4237-4DA2-9EA5-045C82CE4CD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62393" y="755791"/>
            <a:ext cx="914400" cy="914400"/>
          </a:xfrm>
          <a:prstGeom prst="rect">
            <a:avLst/>
          </a:prstGeom>
        </p:spPr>
      </p:pic>
      <p:pic>
        <p:nvPicPr>
          <p:cNvPr id="33" name="Đồ họa 32" descr="Advertising outline">
            <a:extLst>
              <a:ext uri="{FF2B5EF4-FFF2-40B4-BE49-F238E27FC236}">
                <a16:creationId xmlns:a16="http://schemas.microsoft.com/office/drawing/2014/main" id="{8AE58AC7-7B48-45EB-80A7-A63AC2109871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7"/>
              </a:ext>
            </a:extLst>
          </a:blip>
          <a:stretch>
            <a:fillRect/>
          </a:stretch>
        </p:blipFill>
        <p:spPr>
          <a:xfrm>
            <a:off x="4761535" y="8107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9099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BDFFFE-A13D-4E95-8B09-780A55246D16}"/>
              </a:ext>
            </a:extLst>
          </p:cNvPr>
          <p:cNvCxnSpPr/>
          <p:nvPr/>
        </p:nvCxnSpPr>
        <p:spPr>
          <a:xfrm>
            <a:off x="-66675" y="1354455"/>
            <a:ext cx="12192000" cy="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24">
            <a:extLst>
              <a:ext uri="{FF2B5EF4-FFF2-40B4-BE49-F238E27FC236}">
                <a16:creationId xmlns:a16="http://schemas.microsoft.com/office/drawing/2014/main" id="{16A34343-0998-42BB-80E4-28FB10F8BF29}"/>
              </a:ext>
            </a:extLst>
          </p:cNvPr>
          <p:cNvSpPr>
            <a:spLocks noChangeArrowheads="1"/>
          </p:cNvSpPr>
          <p:nvPr/>
        </p:nvSpPr>
        <p:spPr bwMode="auto">
          <a:xfrm>
            <a:off x="561975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4" name="Title 23" hidden="1">
            <a:extLst>
              <a:ext uri="{FF2B5EF4-FFF2-40B4-BE49-F238E27FC236}">
                <a16:creationId xmlns:a16="http://schemas.microsoft.com/office/drawing/2014/main" id="{6FF5F564-0C08-4A3C-8BAC-1FADF45941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4</a:t>
            </a: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71AA0846-5A6C-444C-8582-D85D21AF695F}"/>
              </a:ext>
            </a:extLst>
          </p:cNvPr>
          <p:cNvSpPr txBox="1"/>
          <p:nvPr/>
        </p:nvSpPr>
        <p:spPr>
          <a:xfrm>
            <a:off x="514661" y="2625093"/>
            <a:ext cx="1857064" cy="184665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4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 KÊ CHI TIẾT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2E83234A-6DAE-46BC-B9CC-481FD4EB85D6}"/>
              </a:ext>
            </a:extLst>
          </p:cNvPr>
          <p:cNvSpPr/>
          <p:nvPr/>
        </p:nvSpPr>
        <p:spPr>
          <a:xfrm>
            <a:off x="0" y="6504415"/>
            <a:ext cx="12192000" cy="353585"/>
          </a:xfrm>
          <a:prstGeom prst="rect">
            <a:avLst/>
          </a:prstGeom>
          <a:gradFill flip="none" rotWithShape="1">
            <a:gsLst>
              <a:gs pos="18000">
                <a:srgbClr val="8335E5"/>
              </a:gs>
              <a:gs pos="48000">
                <a:srgbClr val="1E3ADA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27" name="Oval 24">
            <a:extLst>
              <a:ext uri="{FF2B5EF4-FFF2-40B4-BE49-F238E27FC236}">
                <a16:creationId xmlns:a16="http://schemas.microsoft.com/office/drawing/2014/main" id="{AC68676F-55C1-4D6F-8117-FFB44005E6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61117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28" name="Oval 24">
            <a:extLst>
              <a:ext uri="{FF2B5EF4-FFF2-40B4-BE49-F238E27FC236}">
                <a16:creationId xmlns:a16="http://schemas.microsoft.com/office/drawing/2014/main" id="{98A400A8-8B91-4ED3-8A91-629B2042D5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559401" y="595777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37" name="Oval 24">
            <a:extLst>
              <a:ext uri="{FF2B5EF4-FFF2-40B4-BE49-F238E27FC236}">
                <a16:creationId xmlns:a16="http://schemas.microsoft.com/office/drawing/2014/main" id="{E07AC1D1-65F8-433E-A600-5E10CBB12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557685" y="595775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3" name="Rectangle 125">
            <a:extLst>
              <a:ext uri="{FF2B5EF4-FFF2-40B4-BE49-F238E27FC236}">
                <a16:creationId xmlns:a16="http://schemas.microsoft.com/office/drawing/2014/main" id="{F6A0E1CA-B83A-4E56-B453-6E1EBD747236}"/>
              </a:ext>
            </a:extLst>
          </p:cNvPr>
          <p:cNvSpPr/>
          <p:nvPr/>
        </p:nvSpPr>
        <p:spPr>
          <a:xfrm>
            <a:off x="8000674" y="208535"/>
            <a:ext cx="3380002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5 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| 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QUẢ ĐẠT ĐƯỢC</a:t>
            </a:r>
            <a:r>
              <a:rPr lang="en-US" sz="1600" dirty="0">
                <a:solidFill>
                  <a:srgbClr val="002060"/>
                </a:solidFill>
                <a:latin typeface="+mj-lt"/>
                <a:cs typeface="Segoe UI" panose="020B0502040204020203" pitchFamily="34" charset="0"/>
              </a:rPr>
              <a:t> </a:t>
            </a:r>
          </a:p>
        </p:txBody>
      </p:sp>
      <p:sp>
        <p:nvSpPr>
          <p:cNvPr id="44" name="Rectangle: Rounded Corners 126">
            <a:extLst>
              <a:ext uri="{FF2B5EF4-FFF2-40B4-BE49-F238E27FC236}">
                <a16:creationId xmlns:a16="http://schemas.microsoft.com/office/drawing/2014/main" id="{4B239D8B-5FD1-4826-B5ED-D7F75E78956A}"/>
              </a:ext>
            </a:extLst>
          </p:cNvPr>
          <p:cNvSpPr/>
          <p:nvPr/>
        </p:nvSpPr>
        <p:spPr>
          <a:xfrm>
            <a:off x="11388819" y="208535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5" name="Oval 24">
            <a:extLst>
              <a:ext uri="{FF2B5EF4-FFF2-40B4-BE49-F238E27FC236}">
                <a16:creationId xmlns:a16="http://schemas.microsoft.com/office/drawing/2014/main" id="{292CB5B3-73CE-4921-9B23-1E4674E10738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60259" y="600506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46" name="Oval 24">
            <a:extLst>
              <a:ext uri="{FF2B5EF4-FFF2-40B4-BE49-F238E27FC236}">
                <a16:creationId xmlns:a16="http://schemas.microsoft.com/office/drawing/2014/main" id="{D0AF0D88-9295-404A-84BC-5B2B2E5E97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8558543" y="619828"/>
            <a:ext cx="1316952" cy="1296267"/>
          </a:xfrm>
          <a:prstGeom prst="ellipse">
            <a:avLst/>
          </a:prstGeom>
          <a:gradFill>
            <a:gsLst>
              <a:gs pos="0">
                <a:srgbClr val="7CEFD8"/>
              </a:gs>
              <a:gs pos="50000">
                <a:srgbClr val="6672E4"/>
              </a:gs>
              <a:gs pos="100000">
                <a:srgbClr val="882BE5"/>
              </a:gs>
            </a:gsLst>
            <a:lin ang="7800000" scaled="0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pic>
        <p:nvPicPr>
          <p:cNvPr id="22" name="Đồ họa 21" descr="Web cam outline">
            <a:extLst>
              <a:ext uri="{FF2B5EF4-FFF2-40B4-BE49-F238E27FC236}">
                <a16:creationId xmlns:a16="http://schemas.microsoft.com/office/drawing/2014/main" id="{3928D9F6-20EC-4D49-BA61-E0490A42885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60677" y="757675"/>
            <a:ext cx="914400" cy="914400"/>
          </a:xfrm>
          <a:prstGeom prst="rect">
            <a:avLst/>
          </a:prstGeom>
        </p:spPr>
      </p:pic>
      <p:pic>
        <p:nvPicPr>
          <p:cNvPr id="25" name="Đồ họa 24" descr="Books outline">
            <a:extLst>
              <a:ext uri="{FF2B5EF4-FFF2-40B4-BE49-F238E27FC236}">
                <a16:creationId xmlns:a16="http://schemas.microsoft.com/office/drawing/2014/main" id="{7D81AC7A-B00F-466E-882F-A4A5868CCF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759819" y="786708"/>
            <a:ext cx="914400" cy="914400"/>
          </a:xfrm>
          <a:prstGeom prst="rect">
            <a:avLst/>
          </a:prstGeom>
        </p:spPr>
      </p:pic>
      <p:pic>
        <p:nvPicPr>
          <p:cNvPr id="26" name="Đồ họa 25" descr="Bar chart with solid fill">
            <a:extLst>
              <a:ext uri="{FF2B5EF4-FFF2-40B4-BE49-F238E27FC236}">
                <a16:creationId xmlns:a16="http://schemas.microsoft.com/office/drawing/2014/main" id="{BD114CA1-3660-405A-8A0F-7F9A5EDA0B6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758961" y="748207"/>
            <a:ext cx="914400" cy="914400"/>
          </a:xfrm>
          <a:prstGeom prst="rect">
            <a:avLst/>
          </a:prstGeom>
        </p:spPr>
      </p:pic>
      <p:pic>
        <p:nvPicPr>
          <p:cNvPr id="3" name="Hình ảnh 2">
            <a:extLst>
              <a:ext uri="{FF2B5EF4-FFF2-40B4-BE49-F238E27FC236}">
                <a16:creationId xmlns:a16="http://schemas.microsoft.com/office/drawing/2014/main" id="{0EE6A1AB-7A18-4B59-870C-27A1A11DD8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2393" y="2123762"/>
            <a:ext cx="4448032" cy="3700381"/>
          </a:xfrm>
          <a:prstGeom prst="rect">
            <a:avLst/>
          </a:prstGeom>
        </p:spPr>
      </p:pic>
      <p:pic>
        <p:nvPicPr>
          <p:cNvPr id="9" name="Hình ảnh 8">
            <a:extLst>
              <a:ext uri="{FF2B5EF4-FFF2-40B4-BE49-F238E27FC236}">
                <a16:creationId xmlns:a16="http://schemas.microsoft.com/office/drawing/2014/main" id="{F225FF16-0B82-4388-86A2-45F1C381C143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t="14113"/>
          <a:stretch/>
        </p:blipFill>
        <p:spPr>
          <a:xfrm>
            <a:off x="7133199" y="2119032"/>
            <a:ext cx="4679422" cy="3705111"/>
          </a:xfrm>
          <a:prstGeom prst="rect">
            <a:avLst/>
          </a:prstGeom>
        </p:spPr>
      </p:pic>
      <p:pic>
        <p:nvPicPr>
          <p:cNvPr id="29" name="Đồ họa 28" descr="Alarm clock outline">
            <a:extLst>
              <a:ext uri="{FF2B5EF4-FFF2-40B4-BE49-F238E27FC236}">
                <a16:creationId xmlns:a16="http://schemas.microsoft.com/office/drawing/2014/main" id="{34AA89DB-A8F6-4BF5-B79B-30D0CBD2F6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63251" y="786708"/>
            <a:ext cx="914400" cy="914400"/>
          </a:xfrm>
          <a:prstGeom prst="rect">
            <a:avLst/>
          </a:prstGeom>
        </p:spPr>
      </p:pic>
      <p:pic>
        <p:nvPicPr>
          <p:cNvPr id="31" name="Đồ họa 30" descr="Clipboard All Crosses outline">
            <a:extLst>
              <a:ext uri="{FF2B5EF4-FFF2-40B4-BE49-F238E27FC236}">
                <a16:creationId xmlns:a16="http://schemas.microsoft.com/office/drawing/2014/main" id="{F9095C08-765D-4B54-B762-7C86E94C4DC0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62393" y="755791"/>
            <a:ext cx="914400" cy="914400"/>
          </a:xfrm>
          <a:prstGeom prst="rect">
            <a:avLst/>
          </a:prstGeom>
        </p:spPr>
      </p:pic>
      <p:pic>
        <p:nvPicPr>
          <p:cNvPr id="33" name="Đồ họa 32" descr="Advertising outline">
            <a:extLst>
              <a:ext uri="{FF2B5EF4-FFF2-40B4-BE49-F238E27FC236}">
                <a16:creationId xmlns:a16="http://schemas.microsoft.com/office/drawing/2014/main" id="{29A5D958-2306-42A8-A7E4-5FD425B2800C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4761535" y="81076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0897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136912" y="981940"/>
            <a:ext cx="5715512" cy="4855527"/>
            <a:chOff x="490857" y="1419945"/>
            <a:chExt cx="5715512" cy="4855527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0857" y="3042965"/>
              <a:ext cx="2830374" cy="3232507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270926" y="1419945"/>
              <a:ext cx="4165970" cy="1928120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995" y="3049225"/>
              <a:ext cx="2830374" cy="3226247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2909844" y="3906330"/>
              <a:ext cx="100021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3025591"/>
              <a:ext cx="330200" cy="195263"/>
              <a:chOff x="4127500" y="3030538"/>
              <a:chExt cx="330200" cy="19526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525034" y="4787798"/>
              <a:ext cx="1260332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TRỤC TRẶC KĨ THUẬT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1097805" y="1566281"/>
              <a:ext cx="1423973" cy="1654573"/>
              <a:chOff x="3762390" y="1587103"/>
              <a:chExt cx="1423973" cy="1654573"/>
            </a:xfrm>
          </p:grpSpPr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390" y="1587103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887846" y="4810766"/>
              <a:ext cx="1260332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CÔNG NGHỆ MỚI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189367" y="2318659"/>
              <a:ext cx="2273959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DỊCH BỆNH COVID 19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4835422" y="3207380"/>
            <a:ext cx="2555829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KHÓ KHĂN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BBE91C-0456-48F2-AB89-036F3B91CA0C}"/>
              </a:ext>
            </a:extLst>
          </p:cNvPr>
          <p:cNvSpPr/>
          <p:nvPr/>
        </p:nvSpPr>
        <p:spPr>
          <a:xfrm>
            <a:off x="289959" y="26992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B00316-C9A4-4AE1-A857-46EA3181957B}"/>
              </a:ext>
            </a:extLst>
          </p:cNvPr>
          <p:cNvSpPr/>
          <p:nvPr/>
        </p:nvSpPr>
        <p:spPr>
          <a:xfrm>
            <a:off x="938130" y="262603"/>
            <a:ext cx="409501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6: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LUẬN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endParaRPr lang="en-US" sz="1600" b="1" dirty="0">
              <a:solidFill>
                <a:srgbClr val="003192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84454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2821813" y="734712"/>
            <a:ext cx="6472497" cy="5208878"/>
            <a:chOff x="175758" y="1172717"/>
            <a:chExt cx="6472497" cy="5208878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75758" y="3042965"/>
              <a:ext cx="3145473" cy="3338630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097805" y="1172717"/>
              <a:ext cx="4595468" cy="2140291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75995" y="3049225"/>
              <a:ext cx="3272260" cy="3332370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2909844" y="3906330"/>
              <a:ext cx="100021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3025591"/>
              <a:ext cx="330200" cy="195263"/>
              <a:chOff x="4127500" y="3030538"/>
              <a:chExt cx="330200" cy="19526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942230" y="4467550"/>
              <a:ext cx="1260332" cy="12311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HỌC HỎI ĐƯỢC NHIỀU KIẾN THỨC BỔ ÍCH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1097805" y="1566281"/>
              <a:ext cx="1423973" cy="1654573"/>
              <a:chOff x="3762390" y="1587103"/>
              <a:chExt cx="1423973" cy="1654573"/>
            </a:xfrm>
          </p:grpSpPr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390" y="1587103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675239" y="4467550"/>
              <a:ext cx="1260332" cy="1231106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CẦN CHỈNH CHU HƠN TRONG THIẾT KÊ GIAO DIỆN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228702" y="2043389"/>
              <a:ext cx="2273959" cy="492443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SẢN PHẨM CÓ ĐỦ CÁC CHỨC NĂNG YÊU CẦU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4835422" y="3207380"/>
            <a:ext cx="2555829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LUẬN</a:t>
            </a:r>
          </a:p>
        </p:txBody>
      </p: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BBE91C-0456-48F2-AB89-036F3B91CA0C}"/>
              </a:ext>
            </a:extLst>
          </p:cNvPr>
          <p:cNvSpPr/>
          <p:nvPr/>
        </p:nvSpPr>
        <p:spPr>
          <a:xfrm>
            <a:off x="289959" y="26992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B00316-C9A4-4AE1-A857-46EA3181957B}"/>
              </a:ext>
            </a:extLst>
          </p:cNvPr>
          <p:cNvSpPr/>
          <p:nvPr/>
        </p:nvSpPr>
        <p:spPr>
          <a:xfrm>
            <a:off x="938130" y="262603"/>
            <a:ext cx="4095018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6: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KẾT LUẬN</a:t>
            </a:r>
          </a:p>
        </p:txBody>
      </p:sp>
    </p:spTree>
    <p:extLst>
      <p:ext uri="{BB962C8B-B14F-4D97-AF65-F5344CB8AC3E}">
        <p14:creationId xmlns:p14="http://schemas.microsoft.com/office/powerpoint/2010/main" val="117876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AB0754C1-4097-4CDA-B3CB-7304331CBBB9}"/>
              </a:ext>
            </a:extLst>
          </p:cNvPr>
          <p:cNvSpPr txBox="1"/>
          <p:nvPr/>
        </p:nvSpPr>
        <p:spPr>
          <a:xfrm>
            <a:off x="3992449" y="4555942"/>
            <a:ext cx="127278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Mobile App</a:t>
            </a:r>
          </a:p>
        </p:txBody>
      </p: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EE30765C-622F-4015-90C6-297DE00BBD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355713" y="51943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54005B0B-E5FC-472B-962B-C2258039F3B2}"/>
              </a:ext>
            </a:extLst>
          </p:cNvPr>
          <p:cNvSpPr txBox="1"/>
          <p:nvPr/>
        </p:nvSpPr>
        <p:spPr>
          <a:xfrm>
            <a:off x="1018035" y="4555942"/>
            <a:ext cx="1154163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Phần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cứng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F7B6FBDF-4663-4A5D-A2B3-B90DCEBBA233}"/>
              </a:ext>
            </a:extLst>
          </p:cNvPr>
          <p:cNvSpPr txBox="1"/>
          <p:nvPr/>
        </p:nvSpPr>
        <p:spPr>
          <a:xfrm>
            <a:off x="7021778" y="4555941"/>
            <a:ext cx="1234312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Thanh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toán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28F561C8-B2FA-4D2D-9122-39870DF546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10381415" y="51943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oup of people sitting at a desk&#10;">
            <a:extLst>
              <a:ext uri="{FF2B5EF4-FFF2-40B4-BE49-F238E27FC236}">
                <a16:creationId xmlns:a16="http://schemas.microsoft.com/office/drawing/2014/main" id="{2D62790E-5C31-4474-BE12-F50234A0C76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04"/>
          <a:stretch/>
        </p:blipFill>
        <p:spPr>
          <a:xfrm>
            <a:off x="-12700" y="1794010"/>
            <a:ext cx="12192000" cy="2514601"/>
          </a:xfrm>
          <a:prstGeom prst="rect">
            <a:avLst/>
          </a:prstGeom>
        </p:spPr>
      </p:pic>
      <p:sp>
        <p:nvSpPr>
          <p:cNvPr id="3" name="Rectangle 2" descr="This is an image of a desk with laptop computers and people working.">
            <a:extLst>
              <a:ext uri="{FF2B5EF4-FFF2-40B4-BE49-F238E27FC236}">
                <a16:creationId xmlns:a16="http://schemas.microsoft.com/office/drawing/2014/main" id="{53AEFB1F-87BB-40C6-9BC7-E1CE0AC0AC1B}"/>
              </a:ext>
            </a:extLst>
          </p:cNvPr>
          <p:cNvSpPr/>
          <p:nvPr/>
        </p:nvSpPr>
        <p:spPr>
          <a:xfrm>
            <a:off x="0" y="1794009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3CFBA714-94A9-4CEA-9D73-2E90A898B45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03851" y="2369243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Oval 28">
            <a:extLst>
              <a:ext uri="{FF2B5EF4-FFF2-40B4-BE49-F238E27FC236}">
                <a16:creationId xmlns:a16="http://schemas.microsoft.com/office/drawing/2014/main" id="{1B02FFA3-53E3-4FFD-922C-CCB9EFEA5C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6923020" y="2369245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3" name="Oval 52">
            <a:extLst>
              <a:ext uri="{FF2B5EF4-FFF2-40B4-BE49-F238E27FC236}">
                <a16:creationId xmlns:a16="http://schemas.microsoft.com/office/drawing/2014/main" id="{52EBF013-87F7-4305-9CC9-737BE16F0D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9931082" y="2390199"/>
            <a:ext cx="1431828" cy="1431826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Title 6" hidden="1">
            <a:extLst>
              <a:ext uri="{FF2B5EF4-FFF2-40B4-BE49-F238E27FC236}">
                <a16:creationId xmlns:a16="http://schemas.microsoft.com/office/drawing/2014/main" id="{8336C4B5-E15C-4086-8FF8-C33A073734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7</a:t>
            </a:r>
          </a:p>
        </p:txBody>
      </p:sp>
      <p:sp>
        <p:nvSpPr>
          <p:cNvPr id="45" name="Rectangle: Rounded Corners 44">
            <a:extLst>
              <a:ext uri="{FF2B5EF4-FFF2-40B4-BE49-F238E27FC236}">
                <a16:creationId xmlns:a16="http://schemas.microsoft.com/office/drawing/2014/main" id="{3839E9D3-DD4A-4B2B-A625-49153FE1F898}"/>
              </a:ext>
            </a:extLst>
          </p:cNvPr>
          <p:cNvSpPr/>
          <p:nvPr/>
        </p:nvSpPr>
        <p:spPr>
          <a:xfrm>
            <a:off x="594234" y="262761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E4400D1-AEAB-4789-9EDC-336E27AB5DF3}"/>
              </a:ext>
            </a:extLst>
          </p:cNvPr>
          <p:cNvSpPr/>
          <p:nvPr/>
        </p:nvSpPr>
        <p:spPr>
          <a:xfrm>
            <a:off x="818359" y="248835"/>
            <a:ext cx="3588007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r"/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7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HƯỚNG PHÁT TRIỂN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Oval 13">
            <a:extLst>
              <a:ext uri="{FF2B5EF4-FFF2-40B4-BE49-F238E27FC236}">
                <a16:creationId xmlns:a16="http://schemas.microsoft.com/office/drawing/2014/main" id="{77C8A292-FF19-4AFD-AECA-5C56FE1FF4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3912928" y="2369244"/>
            <a:ext cx="1431828" cy="1431827"/>
          </a:xfrm>
          <a:prstGeom prst="ellipse">
            <a:avLst/>
          </a:prstGeom>
          <a:solidFill>
            <a:schemeClr val="bg1">
              <a:alpha val="19000"/>
            </a:schemeClr>
          </a:solidFill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52" name="Straight Connector 25">
            <a:extLst>
              <a:ext uri="{FF2B5EF4-FFF2-40B4-BE49-F238E27FC236}">
                <a16:creationId xmlns:a16="http://schemas.microsoft.com/office/drawing/2014/main" id="{8F1D11E5-89EC-41E0-A859-5AA232D1C1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4371115" y="5203740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Đồ họa 4" descr="Check In with solid fill">
            <a:extLst>
              <a:ext uri="{FF2B5EF4-FFF2-40B4-BE49-F238E27FC236}">
                <a16:creationId xmlns:a16="http://schemas.microsoft.com/office/drawing/2014/main" id="{A9E2FDC0-0EF8-495A-BDF8-26F7657AE0A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172149" y="2627956"/>
            <a:ext cx="914400" cy="914400"/>
          </a:xfrm>
          <a:prstGeom prst="rect">
            <a:avLst/>
          </a:prstGeom>
        </p:spPr>
      </p:pic>
      <p:pic>
        <p:nvPicPr>
          <p:cNvPr id="21" name="Đồ họa 20" descr="Magnet with solid fill">
            <a:extLst>
              <a:ext uri="{FF2B5EF4-FFF2-40B4-BE49-F238E27FC236}">
                <a16:creationId xmlns:a16="http://schemas.microsoft.com/office/drawing/2014/main" id="{D1CC7951-537C-4545-B1E1-58463A5D370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162565" y="2648912"/>
            <a:ext cx="914400" cy="914400"/>
          </a:xfrm>
          <a:prstGeom prst="rect">
            <a:avLst/>
          </a:prstGeom>
        </p:spPr>
      </p:pic>
      <p:pic>
        <p:nvPicPr>
          <p:cNvPr id="23" name="Đồ họa 22" descr="Scientific Thought with solid fill">
            <a:extLst>
              <a:ext uri="{FF2B5EF4-FFF2-40B4-BE49-F238E27FC236}">
                <a16:creationId xmlns:a16="http://schemas.microsoft.com/office/drawing/2014/main" id="{28E5ED37-A5E9-46F9-8DD9-5C2654AE4ED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0189796" y="2648912"/>
            <a:ext cx="914400" cy="914400"/>
          </a:xfrm>
          <a:prstGeom prst="rect">
            <a:avLst/>
          </a:prstGeom>
        </p:spPr>
      </p:pic>
      <p:sp>
        <p:nvSpPr>
          <p:cNvPr id="44" name="TextBox 47">
            <a:extLst>
              <a:ext uri="{FF2B5EF4-FFF2-40B4-BE49-F238E27FC236}">
                <a16:creationId xmlns:a16="http://schemas.microsoft.com/office/drawing/2014/main" id="{0502032C-450C-4F7A-9F80-A2CB83BBAC22}"/>
              </a:ext>
            </a:extLst>
          </p:cNvPr>
          <p:cNvSpPr txBox="1"/>
          <p:nvPr/>
        </p:nvSpPr>
        <p:spPr>
          <a:xfrm>
            <a:off x="10255380" y="4555941"/>
            <a:ext cx="766235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/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Loại</a:t>
            </a:r>
            <a:r>
              <a:rPr lang="en-US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b="1" dirty="0" err="1"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endParaRPr lang="en-US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cxnSp>
        <p:nvCxnSpPr>
          <p:cNvPr id="46" name="Straight Connector 49">
            <a:extLst>
              <a:ext uri="{FF2B5EF4-FFF2-40B4-BE49-F238E27FC236}">
                <a16:creationId xmlns:a16="http://schemas.microsoft.com/office/drawing/2014/main" id="{0DEE5704-670D-4B11-94FC-FB34439EE1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7399531" y="5194328"/>
            <a:ext cx="478805" cy="0"/>
          </a:xfrm>
          <a:prstGeom prst="line">
            <a:avLst/>
          </a:prstGeom>
          <a:ln w="28575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Đồ họa 5" descr="Coins with solid fill">
            <a:extLst>
              <a:ext uri="{FF2B5EF4-FFF2-40B4-BE49-F238E27FC236}">
                <a16:creationId xmlns:a16="http://schemas.microsoft.com/office/drawing/2014/main" id="{54C544D2-8B71-4EA0-8D7B-E05DF7C6F5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181733" y="2683241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63115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2" name="Group 61">
            <a:extLst>
              <a:ext uri="{FF2B5EF4-FFF2-40B4-BE49-F238E27FC236}">
                <a16:creationId xmlns:a16="http://schemas.microsoft.com/office/drawing/2014/main" id="{18E10038-0AE7-4F94-99B0-CEA210C9535B}"/>
              </a:ext>
            </a:extLst>
          </p:cNvPr>
          <p:cNvGrpSpPr/>
          <p:nvPr/>
        </p:nvGrpSpPr>
        <p:grpSpPr>
          <a:xfrm>
            <a:off x="4359934" y="2904941"/>
            <a:ext cx="330200" cy="315913"/>
            <a:chOff x="4127500" y="2909888"/>
            <a:chExt cx="330200" cy="315913"/>
          </a:xfrm>
        </p:grpSpPr>
        <p:sp>
          <p:nvSpPr>
            <p:cNvPr id="64" name="Oval 268">
              <a:extLst>
                <a:ext uri="{FF2B5EF4-FFF2-40B4-BE49-F238E27FC236}">
                  <a16:creationId xmlns:a16="http://schemas.microsoft.com/office/drawing/2014/main" id="{F7A8EBC1-9006-4CB5-A698-1D1D62E0DBE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149725" y="3060701"/>
              <a:ext cx="76200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5" name="Freeform 269">
              <a:extLst>
                <a:ext uri="{FF2B5EF4-FFF2-40B4-BE49-F238E27FC236}">
                  <a16:creationId xmlns:a16="http://schemas.microsoft.com/office/drawing/2014/main" id="{0CBCD43D-AE92-41F5-9C2B-B4B3FE6FF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4127500" y="3135313"/>
              <a:ext cx="109538" cy="60325"/>
            </a:xfrm>
            <a:custGeom>
              <a:avLst/>
              <a:gdLst>
                <a:gd name="T0" fmla="*/ 22 w 29"/>
                <a:gd name="T1" fmla="*/ 16 h 16"/>
                <a:gd name="T2" fmla="*/ 0 w 29"/>
                <a:gd name="T3" fmla="*/ 16 h 16"/>
                <a:gd name="T4" fmla="*/ 16 w 29"/>
                <a:gd name="T5" fmla="*/ 0 h 16"/>
                <a:gd name="T6" fmla="*/ 29 w 29"/>
                <a:gd name="T7" fmla="*/ 7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22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7"/>
                    <a:pt x="7" y="0"/>
                    <a:pt x="16" y="0"/>
                  </a:cubicBezTo>
                  <a:cubicBezTo>
                    <a:pt x="21" y="0"/>
                    <a:pt x="26" y="3"/>
                    <a:pt x="29" y="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6" name="Oval 270">
              <a:extLst>
                <a:ext uri="{FF2B5EF4-FFF2-40B4-BE49-F238E27FC236}">
                  <a16:creationId xmlns:a16="http://schemas.microsoft.com/office/drawing/2014/main" id="{282262E1-7304-47F8-ADFC-CA07C9ADF54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0863" y="3060701"/>
              <a:ext cx="74613" cy="74613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7" name="Freeform 271">
              <a:extLst>
                <a:ext uri="{FF2B5EF4-FFF2-40B4-BE49-F238E27FC236}">
                  <a16:creationId xmlns:a16="http://schemas.microsoft.com/office/drawing/2014/main" id="{61422BB8-6120-4583-B04B-D675BF21968F}"/>
                </a:ext>
              </a:extLst>
            </p:cNvPr>
            <p:cNvSpPr>
              <a:spLocks/>
            </p:cNvSpPr>
            <p:nvPr/>
          </p:nvSpPr>
          <p:spPr bwMode="auto">
            <a:xfrm>
              <a:off x="4349750" y="3135313"/>
              <a:ext cx="107950" cy="60325"/>
            </a:xfrm>
            <a:custGeom>
              <a:avLst/>
              <a:gdLst>
                <a:gd name="T0" fmla="*/ 0 w 29"/>
                <a:gd name="T1" fmla="*/ 7 h 16"/>
                <a:gd name="T2" fmla="*/ 13 w 29"/>
                <a:gd name="T3" fmla="*/ 0 h 16"/>
                <a:gd name="T4" fmla="*/ 29 w 29"/>
                <a:gd name="T5" fmla="*/ 16 h 16"/>
                <a:gd name="T6" fmla="*/ 7 w 29"/>
                <a:gd name="T7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9" h="16">
                  <a:moveTo>
                    <a:pt x="0" y="7"/>
                  </a:moveTo>
                  <a:cubicBezTo>
                    <a:pt x="3" y="3"/>
                    <a:pt x="8" y="0"/>
                    <a:pt x="13" y="0"/>
                  </a:cubicBezTo>
                  <a:cubicBezTo>
                    <a:pt x="22" y="0"/>
                    <a:pt x="29" y="7"/>
                    <a:pt x="29" y="16"/>
                  </a:cubicBezTo>
                  <a:cubicBezTo>
                    <a:pt x="7" y="16"/>
                    <a:pt x="7" y="16"/>
                    <a:pt x="7" y="16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8" name="Oval 272">
              <a:extLst>
                <a:ext uri="{FF2B5EF4-FFF2-40B4-BE49-F238E27FC236}">
                  <a16:creationId xmlns:a16="http://schemas.microsoft.com/office/drawing/2014/main" id="{921647A8-2EB5-4C08-8422-414742FE775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240213" y="3030538"/>
              <a:ext cx="104775" cy="109538"/>
            </a:xfrm>
            <a:prstGeom prst="ellipse">
              <a:avLst/>
            </a:pr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69" name="Freeform 273">
              <a:extLst>
                <a:ext uri="{FF2B5EF4-FFF2-40B4-BE49-F238E27FC236}">
                  <a16:creationId xmlns:a16="http://schemas.microsoft.com/office/drawing/2014/main" id="{453B206B-E6FA-440E-8267-6B4EF680427A}"/>
                </a:ext>
              </a:extLst>
            </p:cNvPr>
            <p:cNvSpPr>
              <a:spLocks/>
            </p:cNvSpPr>
            <p:nvPr/>
          </p:nvSpPr>
          <p:spPr bwMode="auto">
            <a:xfrm>
              <a:off x="4214813" y="2986088"/>
              <a:ext cx="157163" cy="36513"/>
            </a:xfrm>
            <a:custGeom>
              <a:avLst/>
              <a:gdLst>
                <a:gd name="T0" fmla="*/ 0 w 42"/>
                <a:gd name="T1" fmla="*/ 10 h 10"/>
                <a:gd name="T2" fmla="*/ 21 w 42"/>
                <a:gd name="T3" fmla="*/ 0 h 10"/>
                <a:gd name="T4" fmla="*/ 42 w 42"/>
                <a:gd name="T5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2" h="10">
                  <a:moveTo>
                    <a:pt x="0" y="10"/>
                  </a:moveTo>
                  <a:cubicBezTo>
                    <a:pt x="5" y="4"/>
                    <a:pt x="13" y="0"/>
                    <a:pt x="21" y="0"/>
                  </a:cubicBezTo>
                  <a:cubicBezTo>
                    <a:pt x="29" y="0"/>
                    <a:pt x="37" y="4"/>
                    <a:pt x="42" y="10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0" name="Freeform 274">
              <a:extLst>
                <a:ext uri="{FF2B5EF4-FFF2-40B4-BE49-F238E27FC236}">
                  <a16:creationId xmlns:a16="http://schemas.microsoft.com/office/drawing/2014/main" id="{41B368DF-58C1-48A8-8E16-E3B4645A1BD8}"/>
                </a:ext>
              </a:extLst>
            </p:cNvPr>
            <p:cNvSpPr>
              <a:spLocks/>
            </p:cNvSpPr>
            <p:nvPr/>
          </p:nvSpPr>
          <p:spPr bwMode="auto">
            <a:xfrm>
              <a:off x="4187825" y="2947988"/>
              <a:ext cx="211138" cy="49213"/>
            </a:xfrm>
            <a:custGeom>
              <a:avLst/>
              <a:gdLst>
                <a:gd name="T0" fmla="*/ 0 w 56"/>
                <a:gd name="T1" fmla="*/ 13 h 13"/>
                <a:gd name="T2" fmla="*/ 28 w 56"/>
                <a:gd name="T3" fmla="*/ 0 h 13"/>
                <a:gd name="T4" fmla="*/ 56 w 56"/>
                <a:gd name="T5" fmla="*/ 1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56" h="13">
                  <a:moveTo>
                    <a:pt x="0" y="13"/>
                  </a:moveTo>
                  <a:cubicBezTo>
                    <a:pt x="7" y="5"/>
                    <a:pt x="17" y="0"/>
                    <a:pt x="28" y="0"/>
                  </a:cubicBezTo>
                  <a:cubicBezTo>
                    <a:pt x="39" y="0"/>
                    <a:pt x="49" y="5"/>
                    <a:pt x="56" y="13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1" name="Freeform 275">
              <a:extLst>
                <a:ext uri="{FF2B5EF4-FFF2-40B4-BE49-F238E27FC236}">
                  <a16:creationId xmlns:a16="http://schemas.microsoft.com/office/drawing/2014/main" id="{75651205-4A53-463F-A685-DE5C8BC6BD7D}"/>
                </a:ext>
              </a:extLst>
            </p:cNvPr>
            <p:cNvSpPr>
              <a:spLocks/>
            </p:cNvSpPr>
            <p:nvPr/>
          </p:nvSpPr>
          <p:spPr bwMode="auto">
            <a:xfrm>
              <a:off x="4157663" y="2909888"/>
              <a:ext cx="269875" cy="63500"/>
            </a:xfrm>
            <a:custGeom>
              <a:avLst/>
              <a:gdLst>
                <a:gd name="T0" fmla="*/ 0 w 72"/>
                <a:gd name="T1" fmla="*/ 17 h 17"/>
                <a:gd name="T2" fmla="*/ 36 w 72"/>
                <a:gd name="T3" fmla="*/ 0 h 17"/>
                <a:gd name="T4" fmla="*/ 72 w 72"/>
                <a:gd name="T5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72" h="17">
                  <a:moveTo>
                    <a:pt x="0" y="17"/>
                  </a:moveTo>
                  <a:cubicBezTo>
                    <a:pt x="8" y="7"/>
                    <a:pt x="21" y="0"/>
                    <a:pt x="36" y="0"/>
                  </a:cubicBezTo>
                  <a:cubicBezTo>
                    <a:pt x="51" y="0"/>
                    <a:pt x="64" y="7"/>
                    <a:pt x="72" y="17"/>
                  </a:cubicBezTo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72" name="Freeform 276">
              <a:extLst>
                <a:ext uri="{FF2B5EF4-FFF2-40B4-BE49-F238E27FC236}">
                  <a16:creationId xmlns:a16="http://schemas.microsoft.com/office/drawing/2014/main" id="{83B67D48-AF94-4FED-959B-C51A15982CF5}"/>
                </a:ext>
              </a:extLst>
            </p:cNvPr>
            <p:cNvSpPr>
              <a:spLocks/>
            </p:cNvSpPr>
            <p:nvPr/>
          </p:nvSpPr>
          <p:spPr bwMode="auto">
            <a:xfrm>
              <a:off x="4206875" y="3140076"/>
              <a:ext cx="173038" cy="85725"/>
            </a:xfrm>
            <a:custGeom>
              <a:avLst/>
              <a:gdLst>
                <a:gd name="T0" fmla="*/ 46 w 46"/>
                <a:gd name="T1" fmla="*/ 23 h 23"/>
                <a:gd name="T2" fmla="*/ 0 w 46"/>
                <a:gd name="T3" fmla="*/ 23 h 23"/>
                <a:gd name="T4" fmla="*/ 23 w 46"/>
                <a:gd name="T5" fmla="*/ 0 h 23"/>
                <a:gd name="T6" fmla="*/ 46 w 46"/>
                <a:gd name="T7" fmla="*/ 23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6" h="23">
                  <a:moveTo>
                    <a:pt x="46" y="23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10"/>
                    <a:pt x="10" y="0"/>
                    <a:pt x="23" y="0"/>
                  </a:cubicBezTo>
                  <a:cubicBezTo>
                    <a:pt x="36" y="0"/>
                    <a:pt x="46" y="10"/>
                    <a:pt x="46" y="23"/>
                  </a:cubicBezTo>
                  <a:close/>
                </a:path>
              </a:pathLst>
            </a:custGeom>
            <a:noFill/>
            <a:ln w="14288" cap="rnd">
              <a:solidFill>
                <a:schemeClr val="bg1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BBE91C-0456-48F2-AB89-036F3B91CA0C}"/>
              </a:ext>
            </a:extLst>
          </p:cNvPr>
          <p:cNvSpPr/>
          <p:nvPr/>
        </p:nvSpPr>
        <p:spPr>
          <a:xfrm>
            <a:off x="289959" y="26992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B00316-C9A4-4AE1-A857-46EA3181957B}"/>
              </a:ext>
            </a:extLst>
          </p:cNvPr>
          <p:cNvSpPr/>
          <p:nvPr/>
        </p:nvSpPr>
        <p:spPr>
          <a:xfrm>
            <a:off x="938130" y="262603"/>
            <a:ext cx="409501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1: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 VẤN ĐỀ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5" name="TextBox 114">
            <a:extLst>
              <a:ext uri="{FF2B5EF4-FFF2-40B4-BE49-F238E27FC236}">
                <a16:creationId xmlns:a16="http://schemas.microsoft.com/office/drawing/2014/main" id="{A9731995-9925-411E-9042-3E1644C6CF94}"/>
              </a:ext>
            </a:extLst>
          </p:cNvPr>
          <p:cNvSpPr txBox="1"/>
          <p:nvPr/>
        </p:nvSpPr>
        <p:spPr>
          <a:xfrm>
            <a:off x="489023" y="1216005"/>
            <a:ext cx="1837943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Có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khoảng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xấp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xỉ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8</a:t>
            </a:r>
            <a:r>
              <a:rPr lang="vi-VN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triệu</a:t>
            </a:r>
            <a:r>
              <a:rPr lang="vi-VN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phương </a:t>
            </a:r>
            <a:r>
              <a:rPr lang="vi-VN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vi-VN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vi-VN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vi-VN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loại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Flowchart: Connector 1">
            <a:extLst>
              <a:ext uri="{FF2B5EF4-FFF2-40B4-BE49-F238E27FC236}">
                <a16:creationId xmlns:a16="http://schemas.microsoft.com/office/drawing/2014/main" id="{39DE6372-A115-429D-86AB-A70903149C7C}"/>
              </a:ext>
            </a:extLst>
          </p:cNvPr>
          <p:cNvSpPr/>
          <p:nvPr/>
        </p:nvSpPr>
        <p:spPr>
          <a:xfrm>
            <a:off x="2238656" y="1875229"/>
            <a:ext cx="1837953" cy="1836503"/>
          </a:xfrm>
          <a:prstGeom prst="flowChartConnector">
            <a:avLst/>
          </a:prstGeom>
          <a:gradFill>
            <a:gsLst>
              <a:gs pos="26000">
                <a:srgbClr val="7C45E5"/>
              </a:gs>
              <a:gs pos="91000">
                <a:srgbClr val="1E3ADA"/>
              </a:gs>
              <a:gs pos="100000">
                <a:srgbClr val="7BEBD8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20" name="Flowchart: Connector 119">
            <a:extLst>
              <a:ext uri="{FF2B5EF4-FFF2-40B4-BE49-F238E27FC236}">
                <a16:creationId xmlns:a16="http://schemas.microsoft.com/office/drawing/2014/main" id="{EFA020D6-C6C2-48C4-A462-D6D7777F4F44}"/>
              </a:ext>
            </a:extLst>
          </p:cNvPr>
          <p:cNvSpPr/>
          <p:nvPr/>
        </p:nvSpPr>
        <p:spPr>
          <a:xfrm>
            <a:off x="1878494" y="1560273"/>
            <a:ext cx="2546527" cy="2466416"/>
          </a:xfrm>
          <a:prstGeom prst="flowChartConnector">
            <a:avLst/>
          </a:prstGeom>
          <a:noFill/>
          <a:ln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2245800" y="2545794"/>
            <a:ext cx="1837953" cy="471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HÀ NỘI</a:t>
            </a:r>
          </a:p>
        </p:txBody>
      </p:sp>
      <p:sp>
        <p:nvSpPr>
          <p:cNvPr id="123" name="TextBox 122">
            <a:extLst>
              <a:ext uri="{FF2B5EF4-FFF2-40B4-BE49-F238E27FC236}">
                <a16:creationId xmlns:a16="http://schemas.microsoft.com/office/drawing/2014/main" id="{BDD5AE8C-9F98-42D3-AC31-85A12CD24519}"/>
              </a:ext>
            </a:extLst>
          </p:cNvPr>
          <p:cNvSpPr txBox="1"/>
          <p:nvPr/>
        </p:nvSpPr>
        <p:spPr>
          <a:xfrm>
            <a:off x="749644" y="3759255"/>
            <a:ext cx="1500154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Ngõ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nhỏ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thể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ô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tô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vào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7" name="TextBox 126">
            <a:extLst>
              <a:ext uri="{FF2B5EF4-FFF2-40B4-BE49-F238E27FC236}">
                <a16:creationId xmlns:a16="http://schemas.microsoft.com/office/drawing/2014/main" id="{585B5E56-092B-4E7D-9EC1-42E2BCAAC6EF}"/>
              </a:ext>
            </a:extLst>
          </p:cNvPr>
          <p:cNvSpPr txBox="1"/>
          <p:nvPr/>
        </p:nvSpPr>
        <p:spPr>
          <a:xfrm>
            <a:off x="4302940" y="3758326"/>
            <a:ext cx="1611030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Nhiều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chung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cư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đủ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chỗ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để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cho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cư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dân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8" name="Flowchart: Connector 127">
            <a:extLst>
              <a:ext uri="{FF2B5EF4-FFF2-40B4-BE49-F238E27FC236}">
                <a16:creationId xmlns:a16="http://schemas.microsoft.com/office/drawing/2014/main" id="{907E4B7A-3CE7-47AA-AB28-AA75C5271E88}"/>
              </a:ext>
            </a:extLst>
          </p:cNvPr>
          <p:cNvSpPr/>
          <p:nvPr/>
        </p:nvSpPr>
        <p:spPr>
          <a:xfrm>
            <a:off x="8463062" y="2117135"/>
            <a:ext cx="2638909" cy="2611843"/>
          </a:xfrm>
          <a:prstGeom prst="flowChartConnector">
            <a:avLst/>
          </a:prstGeom>
          <a:gradFill>
            <a:gsLst>
              <a:gs pos="0">
                <a:srgbClr val="7C45E5"/>
              </a:gs>
              <a:gs pos="15000">
                <a:srgbClr val="1E3ADA"/>
              </a:gs>
              <a:gs pos="100000">
                <a:srgbClr val="7BEBD8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0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 ĐỖ XE</a:t>
            </a:r>
          </a:p>
        </p:txBody>
      </p:sp>
      <p:cxnSp>
        <p:nvCxnSpPr>
          <p:cNvPr id="129" name="Straight Connector 128">
            <a:extLst>
              <a:ext uri="{FF2B5EF4-FFF2-40B4-BE49-F238E27FC236}">
                <a16:creationId xmlns:a16="http://schemas.microsoft.com/office/drawing/2014/main" id="{0ACB0007-3676-4C80-AEB8-62DFD1097F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6496588" y="180222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0" name="Flowchart: Connector 129">
            <a:extLst>
              <a:ext uri="{FF2B5EF4-FFF2-40B4-BE49-F238E27FC236}">
                <a16:creationId xmlns:a16="http://schemas.microsoft.com/office/drawing/2014/main" id="{1F90A968-35CE-4132-A167-E1F8269243DC}"/>
              </a:ext>
            </a:extLst>
          </p:cNvPr>
          <p:cNvSpPr/>
          <p:nvPr/>
        </p:nvSpPr>
        <p:spPr>
          <a:xfrm>
            <a:off x="7541789" y="1389203"/>
            <a:ext cx="4481456" cy="4118981"/>
          </a:xfrm>
          <a:prstGeom prst="flowChartConnector">
            <a:avLst/>
          </a:prstGeom>
          <a:noFill/>
          <a:ln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/>
          </a:p>
        </p:txBody>
      </p:sp>
      <p:sp>
        <p:nvSpPr>
          <p:cNvPr id="3" name="Rectangle: Rounded Corners 2">
            <a:extLst>
              <a:ext uri="{FF2B5EF4-FFF2-40B4-BE49-F238E27FC236}">
                <a16:creationId xmlns:a16="http://schemas.microsoft.com/office/drawing/2014/main" id="{C50ACB0E-5799-4E71-84E2-6BA4E2B62565}"/>
              </a:ext>
            </a:extLst>
          </p:cNvPr>
          <p:cNvSpPr/>
          <p:nvPr/>
        </p:nvSpPr>
        <p:spPr>
          <a:xfrm>
            <a:off x="6875362" y="298739"/>
            <a:ext cx="4200002" cy="11724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31" name="Rectangle: Rounded Corners 130">
            <a:extLst>
              <a:ext uri="{FF2B5EF4-FFF2-40B4-BE49-F238E27FC236}">
                <a16:creationId xmlns:a16="http://schemas.microsoft.com/office/drawing/2014/main" id="{5EEEB863-80C7-485B-A65B-CAFCAFDF3F0D}"/>
              </a:ext>
            </a:extLst>
          </p:cNvPr>
          <p:cNvSpPr/>
          <p:nvPr/>
        </p:nvSpPr>
        <p:spPr>
          <a:xfrm>
            <a:off x="6861826" y="615156"/>
            <a:ext cx="4200003" cy="465859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A</a:t>
            </a:r>
          </a:p>
        </p:txBody>
      </p:sp>
      <p:sp>
        <p:nvSpPr>
          <p:cNvPr id="119" name="Rectangle 118">
            <a:extLst>
              <a:ext uri="{FF2B5EF4-FFF2-40B4-BE49-F238E27FC236}">
                <a16:creationId xmlns:a16="http://schemas.microsoft.com/office/drawing/2014/main" id="{EE9F5B85-E2F5-4C15-9A02-657F53EEE3BD}"/>
              </a:ext>
            </a:extLst>
          </p:cNvPr>
          <p:cNvSpPr/>
          <p:nvPr/>
        </p:nvSpPr>
        <p:spPr>
          <a:xfrm>
            <a:off x="7002163" y="701655"/>
            <a:ext cx="3814853" cy="2616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sz="17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2">
            <a:extLst>
              <a:ext uri="{FF2B5EF4-FFF2-40B4-BE49-F238E27FC236}">
                <a16:creationId xmlns:a16="http://schemas.microsoft.com/office/drawing/2014/main" id="{F75FB8F9-54B2-467D-9ADD-3336FCE20CBD}"/>
              </a:ext>
            </a:extLst>
          </p:cNvPr>
          <p:cNvSpPr/>
          <p:nvPr/>
        </p:nvSpPr>
        <p:spPr>
          <a:xfrm>
            <a:off x="7002164" y="5374958"/>
            <a:ext cx="4200002" cy="11724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31" name="Rectangle: Rounded Corners 130">
            <a:extLst>
              <a:ext uri="{FF2B5EF4-FFF2-40B4-BE49-F238E27FC236}">
                <a16:creationId xmlns:a16="http://schemas.microsoft.com/office/drawing/2014/main" id="{5889E011-093B-4141-996E-8760FA0C2950}"/>
              </a:ext>
            </a:extLst>
          </p:cNvPr>
          <p:cNvSpPr/>
          <p:nvPr/>
        </p:nvSpPr>
        <p:spPr>
          <a:xfrm>
            <a:off x="7002163" y="5754335"/>
            <a:ext cx="4200003" cy="413662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minh</a:t>
            </a:r>
            <a:endParaRPr lang="en-US" sz="17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9" name="TextBox 114">
            <a:extLst>
              <a:ext uri="{FF2B5EF4-FFF2-40B4-BE49-F238E27FC236}">
                <a16:creationId xmlns:a16="http://schemas.microsoft.com/office/drawing/2014/main" id="{E40B0FB9-AF38-4D83-8E84-577F19B50F74}"/>
              </a:ext>
            </a:extLst>
          </p:cNvPr>
          <p:cNvSpPr txBox="1"/>
          <p:nvPr/>
        </p:nvSpPr>
        <p:spPr>
          <a:xfrm>
            <a:off x="4312164" y="1216005"/>
            <a:ext cx="1538996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Số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phương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tiện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vẫn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tăng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kỉ</a:t>
            </a:r>
            <a:r>
              <a:rPr lang="en-US" sz="1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600" b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lục</a:t>
            </a:r>
            <a:endParaRPr lang="en-US" sz="1600" b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2" name="Rectangle 118">
            <a:extLst>
              <a:ext uri="{FF2B5EF4-FFF2-40B4-BE49-F238E27FC236}">
                <a16:creationId xmlns:a16="http://schemas.microsoft.com/office/drawing/2014/main" id="{ACFF1C19-7171-4B02-9087-5BFD0EE1D6FC}"/>
              </a:ext>
            </a:extLst>
          </p:cNvPr>
          <p:cNvSpPr/>
          <p:nvPr/>
        </p:nvSpPr>
        <p:spPr>
          <a:xfrm>
            <a:off x="1085587" y="5124955"/>
            <a:ext cx="4132340" cy="7848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/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gửi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là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một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những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nhu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cầu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mà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cần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giải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quyết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khi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mà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tốc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độ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đô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thị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hóa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vẫn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đang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tăng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nhanh</a:t>
            </a:r>
            <a:r>
              <a:rPr lang="en-US" sz="1700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sz="1700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chóng</a:t>
            </a:r>
            <a:endParaRPr lang="en-US" sz="17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869065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B74FAF-1757-48A8-BBFB-722E8E1D6FA4}"/>
              </a:ext>
            </a:extLst>
          </p:cNvPr>
          <p:cNvSpPr/>
          <p:nvPr/>
        </p:nvSpPr>
        <p:spPr>
          <a:xfrm>
            <a:off x="651404" y="5045879"/>
            <a:ext cx="3536195" cy="307777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2000" dirty="0">
                <a:latin typeface="+mj-lt"/>
              </a:rPr>
              <a:t>Thank you for listening.</a:t>
            </a:r>
            <a:endParaRPr lang="en-US" sz="2000" i="1" dirty="0">
              <a:solidFill>
                <a:srgbClr val="002060"/>
              </a:solidFill>
              <a:latin typeface="+mj-lt"/>
              <a:cs typeface="Segoe UI" panose="020B0502040204020203" pitchFamily="34" charset="0"/>
            </a:endParaRPr>
          </a:p>
        </p:txBody>
      </p:sp>
      <p:grpSp>
        <p:nvGrpSpPr>
          <p:cNvPr id="23" name="Group 22" descr="This image is of an abstract shape. ">
            <a:extLst>
              <a:ext uri="{FF2B5EF4-FFF2-40B4-BE49-F238E27FC236}">
                <a16:creationId xmlns:a16="http://schemas.microsoft.com/office/drawing/2014/main" id="{C5C1EC81-7459-4B76-B0C8-CF221BB21A2F}"/>
              </a:ext>
            </a:extLst>
          </p:cNvPr>
          <p:cNvGrpSpPr/>
          <p:nvPr/>
        </p:nvGrpSpPr>
        <p:grpSpPr>
          <a:xfrm>
            <a:off x="3204840" y="-2833465"/>
            <a:ext cx="10848512" cy="12105059"/>
            <a:chOff x="4855953" y="-2833465"/>
            <a:chExt cx="8948964" cy="12105059"/>
          </a:xfrm>
        </p:grpSpPr>
        <p:sp>
          <p:nvSpPr>
            <p:cNvPr id="20" name="Freeform 10">
              <a:extLst>
                <a:ext uri="{FF2B5EF4-FFF2-40B4-BE49-F238E27FC236}">
                  <a16:creationId xmlns:a16="http://schemas.microsoft.com/office/drawing/2014/main" id="{6067105C-8C4E-4F4D-AF25-4E9E7FEE0199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1" name="Freeform 11">
              <a:extLst>
                <a:ext uri="{FF2B5EF4-FFF2-40B4-BE49-F238E27FC236}">
                  <a16:creationId xmlns:a16="http://schemas.microsoft.com/office/drawing/2014/main" id="{70B75532-3E3F-4E79-89ED-8E7671BB9C68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2" name="Freeform 12">
              <a:extLst>
                <a:ext uri="{FF2B5EF4-FFF2-40B4-BE49-F238E27FC236}">
                  <a16:creationId xmlns:a16="http://schemas.microsoft.com/office/drawing/2014/main" id="{517F7404-4FD2-4A56-9BC1-55945A2E0042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9436B850-15F2-41BC-A54E-6E0F332F011D}"/>
              </a:ext>
            </a:extLst>
          </p:cNvPr>
          <p:cNvSpPr txBox="1"/>
          <p:nvPr/>
        </p:nvSpPr>
        <p:spPr>
          <a:xfrm>
            <a:off x="651404" y="4008316"/>
            <a:ext cx="10188047" cy="7694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50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EM XIN CHÂN THÀNH CẢM ƠN! </a:t>
            </a:r>
          </a:p>
        </p:txBody>
      </p:sp>
      <p:sp>
        <p:nvSpPr>
          <p:cNvPr id="25" name="Title 24" hidden="1">
            <a:extLst>
              <a:ext uri="{FF2B5EF4-FFF2-40B4-BE49-F238E27FC236}">
                <a16:creationId xmlns:a16="http://schemas.microsoft.com/office/drawing/2014/main" id="{24922840-A8AD-427F-889C-2B79CACC87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10</a:t>
            </a:r>
          </a:p>
        </p:txBody>
      </p:sp>
    </p:spTree>
    <p:extLst>
      <p:ext uri="{BB962C8B-B14F-4D97-AF65-F5344CB8AC3E}">
        <p14:creationId xmlns:p14="http://schemas.microsoft.com/office/powerpoint/2010/main" val="2352568571"/>
      </p:ext>
    </p:extLst>
  </p:cSld>
  <p:clrMapOvr>
    <a:masterClrMapping/>
  </p:clrMapOvr>
  <p:transition spd="slow">
    <p:wip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1637" y="1236315"/>
            <a:ext cx="4704279" cy="4300641"/>
            <a:chOff x="1097805" y="1553550"/>
            <a:chExt cx="4704279" cy="43006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04" y="2933463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509" y="1553550"/>
              <a:ext cx="3373708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759" y="2926264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2909844" y="3906330"/>
              <a:ext cx="100021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237216" y="4540453"/>
              <a:ext cx="126033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KHÓ KHĂN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1097805" y="1566281"/>
              <a:ext cx="1423973" cy="1654573"/>
              <a:chOff x="3762390" y="1587103"/>
              <a:chExt cx="1423973" cy="1654573"/>
            </a:xfrm>
          </p:grpSpPr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390" y="1587103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1436970" y="4540453"/>
              <a:ext cx="126033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MẬP MỜ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416175" y="2223602"/>
              <a:ext cx="203659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CHẬM CHẠP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1604235" y="3012341"/>
            <a:ext cx="2205314" cy="102592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NHƯỢC ĐIỂM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49324" y="13364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BBE91C-0456-48F2-AB89-036F3B91CA0C}"/>
              </a:ext>
            </a:extLst>
          </p:cNvPr>
          <p:cNvSpPr/>
          <p:nvPr/>
        </p:nvSpPr>
        <p:spPr>
          <a:xfrm>
            <a:off x="289959" y="26992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B00316-C9A4-4AE1-A857-46EA3181957B}"/>
              </a:ext>
            </a:extLst>
          </p:cNvPr>
          <p:cNvSpPr/>
          <p:nvPr/>
        </p:nvSpPr>
        <p:spPr>
          <a:xfrm>
            <a:off x="938130" y="262603"/>
            <a:ext cx="409501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1: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 VẤN ĐỀ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Flowchart: Connector 129">
            <a:extLst>
              <a:ext uri="{FF2B5EF4-FFF2-40B4-BE49-F238E27FC236}">
                <a16:creationId xmlns:a16="http://schemas.microsoft.com/office/drawing/2014/main" id="{4955D468-9FC5-4B71-90A6-7CC057521707}"/>
              </a:ext>
            </a:extLst>
          </p:cNvPr>
          <p:cNvSpPr/>
          <p:nvPr/>
        </p:nvSpPr>
        <p:spPr>
          <a:xfrm>
            <a:off x="8676997" y="1886048"/>
            <a:ext cx="3343278" cy="3076669"/>
          </a:xfrm>
          <a:prstGeom prst="flowChartConnector">
            <a:avLst/>
          </a:prstGeom>
          <a:noFill/>
          <a:ln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7" name="Flowchart: Connector 127">
            <a:extLst>
              <a:ext uri="{FF2B5EF4-FFF2-40B4-BE49-F238E27FC236}">
                <a16:creationId xmlns:a16="http://schemas.microsoft.com/office/drawing/2014/main" id="{A7BB76B8-7D70-455E-88EE-F0D6D1F0E08E}"/>
              </a:ext>
            </a:extLst>
          </p:cNvPr>
          <p:cNvSpPr/>
          <p:nvPr/>
        </p:nvSpPr>
        <p:spPr>
          <a:xfrm>
            <a:off x="9230638" y="2345703"/>
            <a:ext cx="2271934" cy="2157357"/>
          </a:xfrm>
          <a:prstGeom prst="flowChartConnector">
            <a:avLst/>
          </a:prstGeom>
          <a:gradFill>
            <a:gsLst>
              <a:gs pos="0">
                <a:srgbClr val="7C45E5"/>
              </a:gs>
              <a:gs pos="15000">
                <a:srgbClr val="1E3ADA"/>
              </a:gs>
              <a:gs pos="100000">
                <a:srgbClr val="7BEBD8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 ĐỖ XE TRUYỀN THỐNG</a:t>
            </a:r>
            <a:endParaRPr lang="vi-VN" dirty="0"/>
          </a:p>
        </p:txBody>
      </p:sp>
      <p:sp>
        <p:nvSpPr>
          <p:cNvPr id="108" name="TextBox 68">
            <a:extLst>
              <a:ext uri="{FF2B5EF4-FFF2-40B4-BE49-F238E27FC236}">
                <a16:creationId xmlns:a16="http://schemas.microsoft.com/office/drawing/2014/main" id="{00AF124D-56F9-4E02-952D-698B1E694E3B}"/>
              </a:ext>
            </a:extLst>
          </p:cNvPr>
          <p:cNvSpPr txBox="1"/>
          <p:nvPr/>
        </p:nvSpPr>
        <p:spPr>
          <a:xfrm>
            <a:off x="5379666" y="508824"/>
            <a:ext cx="587420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thật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sự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an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toàn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chính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Ùn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tắc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giờ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cao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điểm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Khó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khăn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việc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quản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lí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74" name="Rectangle: Rounded Corners 2">
            <a:extLst>
              <a:ext uri="{FF2B5EF4-FFF2-40B4-BE49-F238E27FC236}">
                <a16:creationId xmlns:a16="http://schemas.microsoft.com/office/drawing/2014/main" id="{773E10C2-AF44-4978-BFB5-FBF058274EDF}"/>
              </a:ext>
            </a:extLst>
          </p:cNvPr>
          <p:cNvSpPr/>
          <p:nvPr/>
        </p:nvSpPr>
        <p:spPr>
          <a:xfrm>
            <a:off x="5710178" y="5027486"/>
            <a:ext cx="4200002" cy="11724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87" name="Rectangle: Rounded Corners 130">
            <a:extLst>
              <a:ext uri="{FF2B5EF4-FFF2-40B4-BE49-F238E27FC236}">
                <a16:creationId xmlns:a16="http://schemas.microsoft.com/office/drawing/2014/main" id="{E396D358-4A25-423F-B799-A8F35A78D1AA}"/>
              </a:ext>
            </a:extLst>
          </p:cNvPr>
          <p:cNvSpPr/>
          <p:nvPr/>
        </p:nvSpPr>
        <p:spPr>
          <a:xfrm>
            <a:off x="5710178" y="5261978"/>
            <a:ext cx="4200000" cy="703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không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còn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phù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hợp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trong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đô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thi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hiện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nay</a:t>
            </a:r>
          </a:p>
        </p:txBody>
      </p:sp>
    </p:spTree>
    <p:extLst>
      <p:ext uri="{BB962C8B-B14F-4D97-AF65-F5344CB8AC3E}">
        <p14:creationId xmlns:p14="http://schemas.microsoft.com/office/powerpoint/2010/main" val="559221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6" name="Group 105">
            <a:extLst>
              <a:ext uri="{FF2B5EF4-FFF2-40B4-BE49-F238E27FC236}">
                <a16:creationId xmlns:a16="http://schemas.microsoft.com/office/drawing/2014/main" id="{3638C06D-F644-4B33-8858-D880F038FA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/>
          <p:nvPr/>
        </p:nvGrpSpPr>
        <p:grpSpPr>
          <a:xfrm>
            <a:off x="351637" y="1236315"/>
            <a:ext cx="4704279" cy="4300641"/>
            <a:chOff x="1097805" y="1553550"/>
            <a:chExt cx="4704279" cy="4300641"/>
          </a:xfrm>
        </p:grpSpPr>
        <p:sp>
          <p:nvSpPr>
            <p:cNvPr id="16" name="Freeform 15">
              <a:extLst>
                <a:ext uri="{FF2B5EF4-FFF2-40B4-BE49-F238E27FC236}">
                  <a16:creationId xmlns:a16="http://schemas.microsoft.com/office/drawing/2014/main" id="{F9F720D8-8BAF-4A0C-B2DC-8A1F1E0B265B}"/>
                </a:ext>
              </a:extLst>
            </p:cNvPr>
            <p:cNvSpPr>
              <a:spLocks/>
            </p:cNvSpPr>
            <p:nvPr/>
          </p:nvSpPr>
          <p:spPr bwMode="auto">
            <a:xfrm>
              <a:off x="1121904" y="2933463"/>
              <a:ext cx="2319325" cy="2920728"/>
            </a:xfrm>
            <a:custGeom>
              <a:avLst/>
              <a:gdLst>
                <a:gd name="T0" fmla="*/ 378 w 709"/>
                <a:gd name="T1" fmla="*/ 376 h 893"/>
                <a:gd name="T2" fmla="*/ 198 w 709"/>
                <a:gd name="T3" fmla="*/ 0 h 893"/>
                <a:gd name="T4" fmla="*/ 0 w 709"/>
                <a:gd name="T5" fmla="*/ 397 h 893"/>
                <a:gd name="T6" fmla="*/ 497 w 709"/>
                <a:gd name="T7" fmla="*/ 893 h 893"/>
                <a:gd name="T8" fmla="*/ 709 w 709"/>
                <a:gd name="T9" fmla="*/ 845 h 893"/>
                <a:gd name="T10" fmla="*/ 526 w 709"/>
                <a:gd name="T11" fmla="*/ 485 h 893"/>
                <a:gd name="T12" fmla="*/ 378 w 709"/>
                <a:gd name="T13" fmla="*/ 376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378" y="376"/>
                  </a:moveTo>
                  <a:cubicBezTo>
                    <a:pt x="276" y="273"/>
                    <a:pt x="213" y="142"/>
                    <a:pt x="198" y="0"/>
                  </a:cubicBezTo>
                  <a:cubicBezTo>
                    <a:pt x="78" y="90"/>
                    <a:pt x="0" y="234"/>
                    <a:pt x="0" y="397"/>
                  </a:cubicBezTo>
                  <a:cubicBezTo>
                    <a:pt x="0" y="671"/>
                    <a:pt x="222" y="893"/>
                    <a:pt x="497" y="893"/>
                  </a:cubicBezTo>
                  <a:cubicBezTo>
                    <a:pt x="573" y="893"/>
                    <a:pt x="644" y="876"/>
                    <a:pt x="709" y="845"/>
                  </a:cubicBezTo>
                  <a:cubicBezTo>
                    <a:pt x="609" y="748"/>
                    <a:pt x="545" y="622"/>
                    <a:pt x="526" y="485"/>
                  </a:cubicBezTo>
                  <a:cubicBezTo>
                    <a:pt x="472" y="456"/>
                    <a:pt x="422" y="420"/>
                    <a:pt x="378" y="376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9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BB8E7BA8-3BC1-4755-AE40-0C84D9216B78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5509" y="1553550"/>
              <a:ext cx="3373708" cy="1546653"/>
            </a:xfrm>
            <a:custGeom>
              <a:avLst/>
              <a:gdLst>
                <a:gd name="T0" fmla="*/ 475 w 950"/>
                <a:gd name="T1" fmla="*/ 473 h 473"/>
                <a:gd name="T2" fmla="*/ 800 w 950"/>
                <a:gd name="T3" fmla="*/ 382 h 473"/>
                <a:gd name="T4" fmla="*/ 950 w 950"/>
                <a:gd name="T5" fmla="*/ 401 h 473"/>
                <a:gd name="T6" fmla="*/ 826 w 950"/>
                <a:gd name="T7" fmla="*/ 194 h 473"/>
                <a:gd name="T8" fmla="*/ 124 w 950"/>
                <a:gd name="T9" fmla="*/ 194 h 473"/>
                <a:gd name="T10" fmla="*/ 0 w 950"/>
                <a:gd name="T11" fmla="*/ 401 h 473"/>
                <a:gd name="T12" fmla="*/ 151 w 950"/>
                <a:gd name="T13" fmla="*/ 382 h 473"/>
                <a:gd name="T14" fmla="*/ 475 w 950"/>
                <a:gd name="T15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50" h="473">
                  <a:moveTo>
                    <a:pt x="475" y="473"/>
                  </a:moveTo>
                  <a:cubicBezTo>
                    <a:pt x="572" y="414"/>
                    <a:pt x="685" y="382"/>
                    <a:pt x="800" y="382"/>
                  </a:cubicBezTo>
                  <a:cubicBezTo>
                    <a:pt x="851" y="382"/>
                    <a:pt x="901" y="389"/>
                    <a:pt x="950" y="401"/>
                  </a:cubicBezTo>
                  <a:cubicBezTo>
                    <a:pt x="927" y="325"/>
                    <a:pt x="886" y="253"/>
                    <a:pt x="826" y="194"/>
                  </a:cubicBezTo>
                  <a:cubicBezTo>
                    <a:pt x="632" y="0"/>
                    <a:pt x="318" y="0"/>
                    <a:pt x="124" y="194"/>
                  </a:cubicBezTo>
                  <a:cubicBezTo>
                    <a:pt x="64" y="253"/>
                    <a:pt x="23" y="325"/>
                    <a:pt x="0" y="401"/>
                  </a:cubicBezTo>
                  <a:cubicBezTo>
                    <a:pt x="49" y="389"/>
                    <a:pt x="99" y="382"/>
                    <a:pt x="151" y="382"/>
                  </a:cubicBezTo>
                  <a:cubicBezTo>
                    <a:pt x="266" y="382"/>
                    <a:pt x="378" y="414"/>
                    <a:pt x="475" y="473"/>
                  </a:cubicBezTo>
                  <a:close/>
                </a:path>
              </a:pathLst>
            </a:custGeom>
            <a:gradFill>
              <a:gsLst>
                <a:gs pos="3000">
                  <a:srgbClr val="7CEFD8"/>
                </a:gs>
                <a:gs pos="13000">
                  <a:srgbClr val="6672E4"/>
                </a:gs>
                <a:gs pos="99000">
                  <a:srgbClr val="882BE5"/>
                </a:gs>
              </a:gsLst>
              <a:lin ang="60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18" name="Freeform 17">
              <a:extLst>
                <a:ext uri="{FF2B5EF4-FFF2-40B4-BE49-F238E27FC236}">
                  <a16:creationId xmlns:a16="http://schemas.microsoft.com/office/drawing/2014/main" id="{C3B6EAAE-1C2D-46EB-A473-3B6078DC25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482759" y="2926264"/>
              <a:ext cx="2319325" cy="2920728"/>
            </a:xfrm>
            <a:custGeom>
              <a:avLst/>
              <a:gdLst>
                <a:gd name="T0" fmla="*/ 511 w 709"/>
                <a:gd name="T1" fmla="*/ 0 h 893"/>
                <a:gd name="T2" fmla="*/ 331 w 709"/>
                <a:gd name="T3" fmla="*/ 376 h 893"/>
                <a:gd name="T4" fmla="*/ 183 w 709"/>
                <a:gd name="T5" fmla="*/ 485 h 893"/>
                <a:gd name="T6" fmla="*/ 0 w 709"/>
                <a:gd name="T7" fmla="*/ 845 h 893"/>
                <a:gd name="T8" fmla="*/ 213 w 709"/>
                <a:gd name="T9" fmla="*/ 893 h 893"/>
                <a:gd name="T10" fmla="*/ 709 w 709"/>
                <a:gd name="T11" fmla="*/ 397 h 893"/>
                <a:gd name="T12" fmla="*/ 511 w 709"/>
                <a:gd name="T13" fmla="*/ 0 h 8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9" h="893">
                  <a:moveTo>
                    <a:pt x="511" y="0"/>
                  </a:moveTo>
                  <a:cubicBezTo>
                    <a:pt x="496" y="142"/>
                    <a:pt x="433" y="273"/>
                    <a:pt x="331" y="376"/>
                  </a:cubicBezTo>
                  <a:cubicBezTo>
                    <a:pt x="287" y="420"/>
                    <a:pt x="237" y="456"/>
                    <a:pt x="183" y="485"/>
                  </a:cubicBezTo>
                  <a:cubicBezTo>
                    <a:pt x="164" y="622"/>
                    <a:pt x="100" y="748"/>
                    <a:pt x="0" y="845"/>
                  </a:cubicBezTo>
                  <a:cubicBezTo>
                    <a:pt x="65" y="876"/>
                    <a:pt x="137" y="893"/>
                    <a:pt x="213" y="893"/>
                  </a:cubicBezTo>
                  <a:cubicBezTo>
                    <a:pt x="487" y="893"/>
                    <a:pt x="709" y="671"/>
                    <a:pt x="709" y="397"/>
                  </a:cubicBezTo>
                  <a:cubicBezTo>
                    <a:pt x="709" y="234"/>
                    <a:pt x="631" y="90"/>
                    <a:pt x="511" y="0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92000">
                  <a:srgbClr val="6672E4"/>
                </a:gs>
                <a:gs pos="28000">
                  <a:srgbClr val="882BE5"/>
                </a:gs>
              </a:gsLst>
              <a:lin ang="18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6037B9F-F7D4-490B-B8D1-723E759320EF}"/>
                </a:ext>
              </a:extLst>
            </p:cNvPr>
            <p:cNvSpPr txBox="1"/>
            <p:nvPr/>
          </p:nvSpPr>
          <p:spPr>
            <a:xfrm>
              <a:off x="2909844" y="3906330"/>
              <a:ext cx="1000212" cy="18466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/>
              <a:endParaRPr lang="en-US" sz="1200" b="1" dirty="0">
                <a:solidFill>
                  <a:schemeClr val="bg1"/>
                </a:solidFill>
              </a:endParaRPr>
            </a:p>
          </p:txBody>
        </p:sp>
        <p:grpSp>
          <p:nvGrpSpPr>
            <p:cNvPr id="90" name="Group 89">
              <a:extLst>
                <a:ext uri="{FF2B5EF4-FFF2-40B4-BE49-F238E27FC236}">
                  <a16:creationId xmlns:a16="http://schemas.microsoft.com/office/drawing/2014/main" id="{732C0092-A5BE-4296-9B7E-73CA9D6A0C92}"/>
                </a:ext>
              </a:extLst>
            </p:cNvPr>
            <p:cNvGrpSpPr/>
            <p:nvPr/>
          </p:nvGrpSpPr>
          <p:grpSpPr>
            <a:xfrm>
              <a:off x="3260907" y="3450123"/>
              <a:ext cx="330200" cy="346075"/>
              <a:chOff x="2686050" y="2895601"/>
              <a:chExt cx="330200" cy="346075"/>
            </a:xfrm>
          </p:grpSpPr>
          <p:sp>
            <p:nvSpPr>
              <p:cNvPr id="91" name="Oval 309">
                <a:extLst>
                  <a:ext uri="{FF2B5EF4-FFF2-40B4-BE49-F238E27FC236}">
                    <a16:creationId xmlns:a16="http://schemas.microsoft.com/office/drawing/2014/main" id="{322943C5-DF07-4D19-80BE-A092E8DCDBC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09875" y="2895601"/>
                <a:ext cx="82550" cy="8255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2" name="Freeform 310">
                <a:extLst>
                  <a:ext uri="{FF2B5EF4-FFF2-40B4-BE49-F238E27FC236}">
                    <a16:creationId xmlns:a16="http://schemas.microsoft.com/office/drawing/2014/main" id="{AD6217C9-47FE-4784-97F3-BB1CEF6B06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82888" y="2978151"/>
                <a:ext cx="134938" cy="66675"/>
              </a:xfrm>
              <a:custGeom>
                <a:avLst/>
                <a:gdLst>
                  <a:gd name="T0" fmla="*/ 36 w 36"/>
                  <a:gd name="T1" fmla="*/ 18 h 18"/>
                  <a:gd name="T2" fmla="*/ 0 w 36"/>
                  <a:gd name="T3" fmla="*/ 18 h 18"/>
                  <a:gd name="T4" fmla="*/ 18 w 36"/>
                  <a:gd name="T5" fmla="*/ 0 h 18"/>
                  <a:gd name="T6" fmla="*/ 36 w 36"/>
                  <a:gd name="T7" fmla="*/ 18 h 1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6" h="18">
                    <a:moveTo>
                      <a:pt x="36" y="18"/>
                    </a:moveTo>
                    <a:cubicBezTo>
                      <a:pt x="0" y="18"/>
                      <a:pt x="0" y="18"/>
                      <a:pt x="0" y="18"/>
                    </a:cubicBezTo>
                    <a:cubicBezTo>
                      <a:pt x="0" y="8"/>
                      <a:pt x="8" y="0"/>
                      <a:pt x="18" y="0"/>
                    </a:cubicBezTo>
                    <a:cubicBezTo>
                      <a:pt x="28" y="0"/>
                      <a:pt x="36" y="8"/>
                      <a:pt x="36" y="18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3" name="Oval 311">
                <a:extLst>
                  <a:ext uri="{FF2B5EF4-FFF2-40B4-BE49-F238E27FC236}">
                    <a16:creationId xmlns:a16="http://schemas.microsoft.com/office/drawing/2014/main" id="{145614E0-2CF6-4018-A29C-347103CC19D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708275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4" name="Freeform 312">
                <a:extLst>
                  <a:ext uri="{FF2B5EF4-FFF2-40B4-BE49-F238E27FC236}">
                    <a16:creationId xmlns:a16="http://schemas.microsoft.com/office/drawing/2014/main" id="{C15930DF-7C04-43B8-94F3-9A62A91A33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686050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5" name="Oval 313">
                <a:extLst>
                  <a:ext uri="{FF2B5EF4-FFF2-40B4-BE49-F238E27FC236}">
                    <a16:creationId xmlns:a16="http://schemas.microsoft.com/office/drawing/2014/main" id="{C37FB908-4B07-487A-8AE5-2C93E1AF86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6" name="Freeform 314">
                <a:extLst>
                  <a:ext uri="{FF2B5EF4-FFF2-40B4-BE49-F238E27FC236}">
                    <a16:creationId xmlns:a16="http://schemas.microsoft.com/office/drawing/2014/main" id="{B3C647A5-00EF-45D7-A795-5CC541EFF1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7" name="Oval 315">
                <a:extLst>
                  <a:ext uri="{FF2B5EF4-FFF2-40B4-BE49-F238E27FC236}">
                    <a16:creationId xmlns:a16="http://schemas.microsoft.com/office/drawing/2014/main" id="{8E007759-5FF7-4D0A-A475-0EAD05E962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33700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8" name="Freeform 316">
                <a:extLst>
                  <a:ext uri="{FF2B5EF4-FFF2-40B4-BE49-F238E27FC236}">
                    <a16:creationId xmlns:a16="http://schemas.microsoft.com/office/drawing/2014/main" id="{42BF9E91-C3D1-479E-A251-AD54A926B6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11475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99" name="Oval 317">
                <a:extLst>
                  <a:ext uri="{FF2B5EF4-FFF2-40B4-BE49-F238E27FC236}">
                    <a16:creationId xmlns:a16="http://schemas.microsoft.com/office/drawing/2014/main" id="{FE52E745-A552-4F06-9535-C6C622D93F3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820988" y="3128963"/>
                <a:ext cx="60325" cy="587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0" name="Freeform 318">
                <a:extLst>
                  <a:ext uri="{FF2B5EF4-FFF2-40B4-BE49-F238E27FC236}">
                    <a16:creationId xmlns:a16="http://schemas.microsoft.com/office/drawing/2014/main" id="{A9F3F5BA-CD89-43EF-82A6-14201A89D8A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98763" y="3187701"/>
                <a:ext cx="104775" cy="53975"/>
              </a:xfrm>
              <a:custGeom>
                <a:avLst/>
                <a:gdLst>
                  <a:gd name="T0" fmla="*/ 28 w 28"/>
                  <a:gd name="T1" fmla="*/ 14 h 14"/>
                  <a:gd name="T2" fmla="*/ 0 w 28"/>
                  <a:gd name="T3" fmla="*/ 14 h 14"/>
                  <a:gd name="T4" fmla="*/ 14 w 28"/>
                  <a:gd name="T5" fmla="*/ 0 h 14"/>
                  <a:gd name="T6" fmla="*/ 28 w 28"/>
                  <a:gd name="T7" fmla="*/ 14 h 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8" h="14">
                    <a:moveTo>
                      <a:pt x="28" y="14"/>
                    </a:moveTo>
                    <a:cubicBezTo>
                      <a:pt x="0" y="14"/>
                      <a:pt x="0" y="14"/>
                      <a:pt x="0" y="14"/>
                    </a:cubicBezTo>
                    <a:cubicBezTo>
                      <a:pt x="0" y="6"/>
                      <a:pt x="6" y="0"/>
                      <a:pt x="14" y="0"/>
                    </a:cubicBezTo>
                    <a:cubicBezTo>
                      <a:pt x="22" y="0"/>
                      <a:pt x="28" y="6"/>
                      <a:pt x="28" y="14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1" name="Freeform 319">
                <a:extLst>
                  <a:ext uri="{FF2B5EF4-FFF2-40B4-BE49-F238E27FC236}">
                    <a16:creationId xmlns:a16="http://schemas.microsoft.com/office/drawing/2014/main" id="{0C1B8AEB-E335-4D8B-8846-5975E8B3D4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738438" y="3074988"/>
                <a:ext cx="225425" cy="15875"/>
              </a:xfrm>
              <a:custGeom>
                <a:avLst/>
                <a:gdLst>
                  <a:gd name="T0" fmla="*/ 0 w 142"/>
                  <a:gd name="T1" fmla="*/ 10 h 10"/>
                  <a:gd name="T2" fmla="*/ 0 w 142"/>
                  <a:gd name="T3" fmla="*/ 0 h 10"/>
                  <a:gd name="T4" fmla="*/ 142 w 142"/>
                  <a:gd name="T5" fmla="*/ 0 h 10"/>
                  <a:gd name="T6" fmla="*/ 142 w 142"/>
                  <a:gd name="T7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142" h="10">
                    <a:moveTo>
                      <a:pt x="0" y="10"/>
                    </a:moveTo>
                    <a:lnTo>
                      <a:pt x="0" y="0"/>
                    </a:lnTo>
                    <a:lnTo>
                      <a:pt x="142" y="0"/>
                    </a:lnTo>
                    <a:lnTo>
                      <a:pt x="142" y="10"/>
                    </a:ln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102" name="Line 320">
                <a:extLst>
                  <a:ext uri="{FF2B5EF4-FFF2-40B4-BE49-F238E27FC236}">
                    <a16:creationId xmlns:a16="http://schemas.microsoft.com/office/drawing/2014/main" id="{625F2B4F-F75B-4093-862F-865FC16ABC82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851150" y="3044826"/>
                <a:ext cx="0" cy="46038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73" name="Group 72">
              <a:extLst>
                <a:ext uri="{FF2B5EF4-FFF2-40B4-BE49-F238E27FC236}">
                  <a16:creationId xmlns:a16="http://schemas.microsoft.com/office/drawing/2014/main" id="{B1E38458-8F3E-4314-9FA8-DC2B0EBB7E33}"/>
                </a:ext>
              </a:extLst>
            </p:cNvPr>
            <p:cNvGrpSpPr/>
            <p:nvPr/>
          </p:nvGrpSpPr>
          <p:grpSpPr>
            <a:xfrm>
              <a:off x="3211694" y="4933877"/>
              <a:ext cx="346075" cy="346075"/>
              <a:chOff x="3398838" y="2895601"/>
              <a:chExt cx="346075" cy="346075"/>
            </a:xfrm>
          </p:grpSpPr>
          <p:sp>
            <p:nvSpPr>
              <p:cNvPr id="75" name="Freeform 49">
                <a:extLst>
                  <a:ext uri="{FF2B5EF4-FFF2-40B4-BE49-F238E27FC236}">
                    <a16:creationId xmlns:a16="http://schemas.microsoft.com/office/drawing/2014/main" id="{52F6AE15-148B-4DD3-9B33-E89085198C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98838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6" name="Freeform 50">
                <a:extLst>
                  <a:ext uri="{FF2B5EF4-FFF2-40B4-BE49-F238E27FC236}">
                    <a16:creationId xmlns:a16="http://schemas.microsoft.com/office/drawing/2014/main" id="{B7DF1EA3-5709-492C-BABE-F390B608BA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67101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7" name="Oval 51">
                <a:extLst>
                  <a:ext uri="{FF2B5EF4-FFF2-40B4-BE49-F238E27FC236}">
                    <a16:creationId xmlns:a16="http://schemas.microsoft.com/office/drawing/2014/main" id="{964C8E4A-6689-4008-A522-91B9983797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429001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8" name="Freeform 52">
                <a:extLst>
                  <a:ext uri="{FF2B5EF4-FFF2-40B4-BE49-F238E27FC236}">
                    <a16:creationId xmlns:a16="http://schemas.microsoft.com/office/drawing/2014/main" id="{DA8DEA77-BD29-4118-B9AB-E053B3495E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29001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9" name="Freeform 53">
                <a:extLst>
                  <a:ext uri="{FF2B5EF4-FFF2-40B4-BE49-F238E27FC236}">
                    <a16:creationId xmlns:a16="http://schemas.microsoft.com/office/drawing/2014/main" id="{7758711F-A5C0-4C30-A3B1-91B546014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94101" y="2986089"/>
                <a:ext cx="82550" cy="58738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0" name="Freeform 54">
                <a:extLst>
                  <a:ext uri="{FF2B5EF4-FFF2-40B4-BE49-F238E27FC236}">
                    <a16:creationId xmlns:a16="http://schemas.microsoft.com/office/drawing/2014/main" id="{A575C4B8-CC49-4D59-BC4B-A13D8D97AF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62363" y="2986089"/>
                <a:ext cx="82550" cy="58738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1" name="Oval 55">
                <a:extLst>
                  <a:ext uri="{FF2B5EF4-FFF2-40B4-BE49-F238E27FC236}">
                    <a16:creationId xmlns:a16="http://schemas.microsoft.com/office/drawing/2014/main" id="{EE9FF2CA-A0D9-41EF-8A6D-06571B57B1E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24263" y="2895601"/>
                <a:ext cx="90488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2" name="Freeform 56">
                <a:extLst>
                  <a:ext uri="{FF2B5EF4-FFF2-40B4-BE49-F238E27FC236}">
                    <a16:creationId xmlns:a16="http://schemas.microsoft.com/office/drawing/2014/main" id="{74276568-12D5-4791-8AAE-E71301B357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24263" y="2928939"/>
                <a:ext cx="90488" cy="14288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3" name="Freeform 57">
                <a:extLst>
                  <a:ext uri="{FF2B5EF4-FFF2-40B4-BE49-F238E27FC236}">
                    <a16:creationId xmlns:a16="http://schemas.microsoft.com/office/drawing/2014/main" id="{36893D6E-C781-44C6-B4DB-BF8FDD3B4D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497263" y="3181351"/>
                <a:ext cx="82550" cy="60325"/>
              </a:xfrm>
              <a:custGeom>
                <a:avLst/>
                <a:gdLst>
                  <a:gd name="T0" fmla="*/ 14 w 22"/>
                  <a:gd name="T1" fmla="*/ 0 h 16"/>
                  <a:gd name="T2" fmla="*/ 14 w 22"/>
                  <a:gd name="T3" fmla="*/ 6 h 16"/>
                  <a:gd name="T4" fmla="*/ 4 w 22"/>
                  <a:gd name="T5" fmla="*/ 9 h 16"/>
                  <a:gd name="T6" fmla="*/ 0 w 22"/>
                  <a:gd name="T7" fmla="*/ 14 h 16"/>
                  <a:gd name="T8" fmla="*/ 0 w 22"/>
                  <a:gd name="T9" fmla="*/ 16 h 16"/>
                  <a:gd name="T10" fmla="*/ 22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14" y="0"/>
                    </a:moveTo>
                    <a:cubicBezTo>
                      <a:pt x="14" y="6"/>
                      <a:pt x="14" y="6"/>
                      <a:pt x="14" y="6"/>
                    </a:cubicBezTo>
                    <a:cubicBezTo>
                      <a:pt x="4" y="9"/>
                      <a:pt x="4" y="9"/>
                      <a:pt x="4" y="9"/>
                    </a:cubicBezTo>
                    <a:cubicBezTo>
                      <a:pt x="2" y="10"/>
                      <a:pt x="0" y="12"/>
                      <a:pt x="0" y="14"/>
                    </a:cubicBezTo>
                    <a:cubicBezTo>
                      <a:pt x="0" y="16"/>
                      <a:pt x="0" y="16"/>
                      <a:pt x="0" y="16"/>
                    </a:cubicBezTo>
                    <a:cubicBezTo>
                      <a:pt x="22" y="16"/>
                      <a:pt x="22" y="16"/>
                      <a:pt x="22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4" name="Freeform 58">
                <a:extLst>
                  <a:ext uri="{FF2B5EF4-FFF2-40B4-BE49-F238E27FC236}">
                    <a16:creationId xmlns:a16="http://schemas.microsoft.com/office/drawing/2014/main" id="{E40B690B-BA0B-4EEC-A0CF-7DA3B2E43E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63938" y="3181351"/>
                <a:ext cx="82550" cy="60325"/>
              </a:xfrm>
              <a:custGeom>
                <a:avLst/>
                <a:gdLst>
                  <a:gd name="T0" fmla="*/ 8 w 22"/>
                  <a:gd name="T1" fmla="*/ 0 h 16"/>
                  <a:gd name="T2" fmla="*/ 8 w 22"/>
                  <a:gd name="T3" fmla="*/ 6 h 16"/>
                  <a:gd name="T4" fmla="*/ 18 w 22"/>
                  <a:gd name="T5" fmla="*/ 9 h 16"/>
                  <a:gd name="T6" fmla="*/ 22 w 22"/>
                  <a:gd name="T7" fmla="*/ 14 h 16"/>
                  <a:gd name="T8" fmla="*/ 22 w 22"/>
                  <a:gd name="T9" fmla="*/ 16 h 16"/>
                  <a:gd name="T10" fmla="*/ 0 w 22"/>
                  <a:gd name="T11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2" h="16">
                    <a:moveTo>
                      <a:pt x="8" y="0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18" y="9"/>
                      <a:pt x="18" y="9"/>
                      <a:pt x="18" y="9"/>
                    </a:cubicBezTo>
                    <a:cubicBezTo>
                      <a:pt x="20" y="10"/>
                      <a:pt x="22" y="12"/>
                      <a:pt x="22" y="14"/>
                    </a:cubicBezTo>
                    <a:cubicBezTo>
                      <a:pt x="22" y="16"/>
                      <a:pt x="22" y="16"/>
                      <a:pt x="22" y="16"/>
                    </a:cubicBezTo>
                    <a:cubicBezTo>
                      <a:pt x="0" y="16"/>
                      <a:pt x="0" y="16"/>
                      <a:pt x="0" y="16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5" name="Oval 59">
                <a:extLst>
                  <a:ext uri="{FF2B5EF4-FFF2-40B4-BE49-F238E27FC236}">
                    <a16:creationId xmlns:a16="http://schemas.microsoft.com/office/drawing/2014/main" id="{971E19C9-854B-41E7-A5D7-36AE58BA61FC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27426" y="3090864"/>
                <a:ext cx="88900" cy="96838"/>
              </a:xfrm>
              <a:prstGeom prst="ellips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6" name="Freeform 60">
                <a:extLst>
                  <a:ext uri="{FF2B5EF4-FFF2-40B4-BE49-F238E27FC236}">
                    <a16:creationId xmlns:a16="http://schemas.microsoft.com/office/drawing/2014/main" id="{DE348461-111F-4014-A8A3-F56B071273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7426" y="3124201"/>
                <a:ext cx="88900" cy="15875"/>
              </a:xfrm>
              <a:custGeom>
                <a:avLst/>
                <a:gdLst>
                  <a:gd name="T0" fmla="*/ 24 w 24"/>
                  <a:gd name="T1" fmla="*/ 2 h 4"/>
                  <a:gd name="T2" fmla="*/ 14 w 24"/>
                  <a:gd name="T3" fmla="*/ 0 h 4"/>
                  <a:gd name="T4" fmla="*/ 0 w 24"/>
                  <a:gd name="T5" fmla="*/ 1 h 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24" h="4">
                    <a:moveTo>
                      <a:pt x="24" y="2"/>
                    </a:moveTo>
                    <a:cubicBezTo>
                      <a:pt x="22" y="4"/>
                      <a:pt x="16" y="4"/>
                      <a:pt x="14" y="0"/>
                    </a:cubicBezTo>
                    <a:cubicBezTo>
                      <a:pt x="10" y="4"/>
                      <a:pt x="3" y="4"/>
                      <a:pt x="0" y="1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88" name="Line 62">
                <a:extLst>
                  <a:ext uri="{FF2B5EF4-FFF2-40B4-BE49-F238E27FC236}">
                    <a16:creationId xmlns:a16="http://schemas.microsoft.com/office/drawing/2014/main" id="{F7E3A019-70E0-420D-BBF5-DAE0B933DE1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3654426" y="3074989"/>
                <a:ext cx="38100" cy="38100"/>
              </a:xfrm>
              <a:prstGeom prst="lin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18E10038-0AE7-4F94-99B0-CEA210C9535B}"/>
                </a:ext>
              </a:extLst>
            </p:cNvPr>
            <p:cNvGrpSpPr/>
            <p:nvPr/>
          </p:nvGrpSpPr>
          <p:grpSpPr>
            <a:xfrm>
              <a:off x="4359934" y="2904941"/>
              <a:ext cx="330200" cy="315913"/>
              <a:chOff x="4127500" y="2909888"/>
              <a:chExt cx="330200" cy="315913"/>
            </a:xfrm>
          </p:grpSpPr>
          <p:sp>
            <p:nvSpPr>
              <p:cNvPr id="64" name="Oval 268">
                <a:extLst>
                  <a:ext uri="{FF2B5EF4-FFF2-40B4-BE49-F238E27FC236}">
                    <a16:creationId xmlns:a16="http://schemas.microsoft.com/office/drawing/2014/main" id="{F7A8EBC1-9006-4CB5-A698-1D1D62E0DBE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49725" y="3060701"/>
                <a:ext cx="76200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5" name="Freeform 269">
                <a:extLst>
                  <a:ext uri="{FF2B5EF4-FFF2-40B4-BE49-F238E27FC236}">
                    <a16:creationId xmlns:a16="http://schemas.microsoft.com/office/drawing/2014/main" id="{0CBCD43D-AE92-41F5-9C2B-B4B3FE6FFC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27500" y="3135313"/>
                <a:ext cx="109538" cy="60325"/>
              </a:xfrm>
              <a:custGeom>
                <a:avLst/>
                <a:gdLst>
                  <a:gd name="T0" fmla="*/ 22 w 29"/>
                  <a:gd name="T1" fmla="*/ 16 h 16"/>
                  <a:gd name="T2" fmla="*/ 0 w 29"/>
                  <a:gd name="T3" fmla="*/ 16 h 16"/>
                  <a:gd name="T4" fmla="*/ 16 w 29"/>
                  <a:gd name="T5" fmla="*/ 0 h 16"/>
                  <a:gd name="T6" fmla="*/ 29 w 29"/>
                  <a:gd name="T7" fmla="*/ 7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22" y="16"/>
                    </a:moveTo>
                    <a:cubicBezTo>
                      <a:pt x="0" y="16"/>
                      <a:pt x="0" y="16"/>
                      <a:pt x="0" y="16"/>
                    </a:cubicBezTo>
                    <a:cubicBezTo>
                      <a:pt x="0" y="7"/>
                      <a:pt x="7" y="0"/>
                      <a:pt x="16" y="0"/>
                    </a:cubicBezTo>
                    <a:cubicBezTo>
                      <a:pt x="21" y="0"/>
                      <a:pt x="26" y="3"/>
                      <a:pt x="29" y="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6" name="Oval 270">
                <a:extLst>
                  <a:ext uri="{FF2B5EF4-FFF2-40B4-BE49-F238E27FC236}">
                    <a16:creationId xmlns:a16="http://schemas.microsoft.com/office/drawing/2014/main" id="{282262E1-7304-47F8-ADFC-CA07C9ADF54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60863" y="3060701"/>
                <a:ext cx="74613" cy="74613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7" name="Freeform 271">
                <a:extLst>
                  <a:ext uri="{FF2B5EF4-FFF2-40B4-BE49-F238E27FC236}">
                    <a16:creationId xmlns:a16="http://schemas.microsoft.com/office/drawing/2014/main" id="{61422BB8-6120-4583-B04B-D675BF2196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349750" y="3135313"/>
                <a:ext cx="107950" cy="60325"/>
              </a:xfrm>
              <a:custGeom>
                <a:avLst/>
                <a:gdLst>
                  <a:gd name="T0" fmla="*/ 0 w 29"/>
                  <a:gd name="T1" fmla="*/ 7 h 16"/>
                  <a:gd name="T2" fmla="*/ 13 w 29"/>
                  <a:gd name="T3" fmla="*/ 0 h 16"/>
                  <a:gd name="T4" fmla="*/ 29 w 29"/>
                  <a:gd name="T5" fmla="*/ 16 h 16"/>
                  <a:gd name="T6" fmla="*/ 7 w 29"/>
                  <a:gd name="T7" fmla="*/ 16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9" h="16">
                    <a:moveTo>
                      <a:pt x="0" y="7"/>
                    </a:moveTo>
                    <a:cubicBezTo>
                      <a:pt x="3" y="3"/>
                      <a:pt x="8" y="0"/>
                      <a:pt x="13" y="0"/>
                    </a:cubicBezTo>
                    <a:cubicBezTo>
                      <a:pt x="22" y="0"/>
                      <a:pt x="29" y="7"/>
                      <a:pt x="29" y="16"/>
                    </a:cubicBezTo>
                    <a:cubicBezTo>
                      <a:pt x="7" y="16"/>
                      <a:pt x="7" y="16"/>
                      <a:pt x="7" y="16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8" name="Oval 272">
                <a:extLst>
                  <a:ext uri="{FF2B5EF4-FFF2-40B4-BE49-F238E27FC236}">
                    <a16:creationId xmlns:a16="http://schemas.microsoft.com/office/drawing/2014/main" id="{921647A8-2EB5-4C08-8422-414742FE77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240213" y="3030538"/>
                <a:ext cx="104775" cy="109538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9" name="Freeform 273">
                <a:extLst>
                  <a:ext uri="{FF2B5EF4-FFF2-40B4-BE49-F238E27FC236}">
                    <a16:creationId xmlns:a16="http://schemas.microsoft.com/office/drawing/2014/main" id="{453B206B-E6FA-440E-8267-6B4EF68042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14813" y="2986088"/>
                <a:ext cx="157163" cy="36513"/>
              </a:xfrm>
              <a:custGeom>
                <a:avLst/>
                <a:gdLst>
                  <a:gd name="T0" fmla="*/ 0 w 42"/>
                  <a:gd name="T1" fmla="*/ 10 h 10"/>
                  <a:gd name="T2" fmla="*/ 21 w 42"/>
                  <a:gd name="T3" fmla="*/ 0 h 10"/>
                  <a:gd name="T4" fmla="*/ 42 w 42"/>
                  <a:gd name="T5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42" h="10">
                    <a:moveTo>
                      <a:pt x="0" y="10"/>
                    </a:moveTo>
                    <a:cubicBezTo>
                      <a:pt x="5" y="4"/>
                      <a:pt x="13" y="0"/>
                      <a:pt x="21" y="0"/>
                    </a:cubicBezTo>
                    <a:cubicBezTo>
                      <a:pt x="29" y="0"/>
                      <a:pt x="37" y="4"/>
                      <a:pt x="42" y="10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0" name="Freeform 274">
                <a:extLst>
                  <a:ext uri="{FF2B5EF4-FFF2-40B4-BE49-F238E27FC236}">
                    <a16:creationId xmlns:a16="http://schemas.microsoft.com/office/drawing/2014/main" id="{41B368DF-58C1-48A8-8E16-E3B4645A1B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87825" y="2947988"/>
                <a:ext cx="211138" cy="49213"/>
              </a:xfrm>
              <a:custGeom>
                <a:avLst/>
                <a:gdLst>
                  <a:gd name="T0" fmla="*/ 0 w 56"/>
                  <a:gd name="T1" fmla="*/ 13 h 13"/>
                  <a:gd name="T2" fmla="*/ 28 w 56"/>
                  <a:gd name="T3" fmla="*/ 0 h 13"/>
                  <a:gd name="T4" fmla="*/ 56 w 56"/>
                  <a:gd name="T5" fmla="*/ 13 h 1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56" h="13">
                    <a:moveTo>
                      <a:pt x="0" y="13"/>
                    </a:moveTo>
                    <a:cubicBezTo>
                      <a:pt x="7" y="5"/>
                      <a:pt x="17" y="0"/>
                      <a:pt x="28" y="0"/>
                    </a:cubicBezTo>
                    <a:cubicBezTo>
                      <a:pt x="39" y="0"/>
                      <a:pt x="49" y="5"/>
                      <a:pt x="56" y="13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1" name="Freeform 275">
                <a:extLst>
                  <a:ext uri="{FF2B5EF4-FFF2-40B4-BE49-F238E27FC236}">
                    <a16:creationId xmlns:a16="http://schemas.microsoft.com/office/drawing/2014/main" id="{75651205-4A53-463F-A685-DE5C8BC6BD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157663" y="2909888"/>
                <a:ext cx="269875" cy="63500"/>
              </a:xfrm>
              <a:custGeom>
                <a:avLst/>
                <a:gdLst>
                  <a:gd name="T0" fmla="*/ 0 w 72"/>
                  <a:gd name="T1" fmla="*/ 17 h 17"/>
                  <a:gd name="T2" fmla="*/ 36 w 72"/>
                  <a:gd name="T3" fmla="*/ 0 h 17"/>
                  <a:gd name="T4" fmla="*/ 72 w 72"/>
                  <a:gd name="T5" fmla="*/ 17 h 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</a:cxnLst>
                <a:rect l="0" t="0" r="r" b="b"/>
                <a:pathLst>
                  <a:path w="72" h="17">
                    <a:moveTo>
                      <a:pt x="0" y="17"/>
                    </a:moveTo>
                    <a:cubicBezTo>
                      <a:pt x="8" y="7"/>
                      <a:pt x="21" y="0"/>
                      <a:pt x="36" y="0"/>
                    </a:cubicBezTo>
                    <a:cubicBezTo>
                      <a:pt x="51" y="0"/>
                      <a:pt x="64" y="7"/>
                      <a:pt x="72" y="17"/>
                    </a:cubicBezTo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72" name="Freeform 276">
                <a:extLst>
                  <a:ext uri="{FF2B5EF4-FFF2-40B4-BE49-F238E27FC236}">
                    <a16:creationId xmlns:a16="http://schemas.microsoft.com/office/drawing/2014/main" id="{83B67D48-AF94-4FED-959B-C51A15982C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206875" y="3140076"/>
                <a:ext cx="173038" cy="85725"/>
              </a:xfrm>
              <a:custGeom>
                <a:avLst/>
                <a:gdLst>
                  <a:gd name="T0" fmla="*/ 46 w 46"/>
                  <a:gd name="T1" fmla="*/ 23 h 23"/>
                  <a:gd name="T2" fmla="*/ 0 w 46"/>
                  <a:gd name="T3" fmla="*/ 23 h 23"/>
                  <a:gd name="T4" fmla="*/ 23 w 46"/>
                  <a:gd name="T5" fmla="*/ 0 h 23"/>
                  <a:gd name="T6" fmla="*/ 46 w 46"/>
                  <a:gd name="T7" fmla="*/ 23 h 2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6" h="23">
                    <a:moveTo>
                      <a:pt x="46" y="23"/>
                    </a:moveTo>
                    <a:cubicBezTo>
                      <a:pt x="0" y="23"/>
                      <a:pt x="0" y="23"/>
                      <a:pt x="0" y="23"/>
                    </a:cubicBezTo>
                    <a:cubicBezTo>
                      <a:pt x="0" y="10"/>
                      <a:pt x="10" y="0"/>
                      <a:pt x="23" y="0"/>
                    </a:cubicBezTo>
                    <a:cubicBezTo>
                      <a:pt x="36" y="0"/>
                      <a:pt x="46" y="10"/>
                      <a:pt x="46" y="23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63" name="Rectangle 62" descr="This image is of three overlapping circles.   ">
              <a:extLst>
                <a:ext uri="{FF2B5EF4-FFF2-40B4-BE49-F238E27FC236}">
                  <a16:creationId xmlns:a16="http://schemas.microsoft.com/office/drawing/2014/main" id="{84BAF14B-A443-42DB-8BF6-893FAE5CCE6F}"/>
                </a:ext>
              </a:extLst>
            </p:cNvPr>
            <p:cNvSpPr/>
            <p:nvPr/>
          </p:nvSpPr>
          <p:spPr>
            <a:xfrm>
              <a:off x="4237216" y="4540453"/>
              <a:ext cx="126033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AN TOÀN</a:t>
              </a:r>
            </a:p>
          </p:txBody>
        </p: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EF6CD563-9511-4250-BCB0-1FBFAAE1289C}"/>
                </a:ext>
              </a:extLst>
            </p:cNvPr>
            <p:cNvGrpSpPr/>
            <p:nvPr/>
          </p:nvGrpSpPr>
          <p:grpSpPr>
            <a:xfrm>
              <a:off x="1097805" y="1566281"/>
              <a:ext cx="1423973" cy="1654573"/>
              <a:chOff x="3762390" y="1587103"/>
              <a:chExt cx="1423973" cy="1654573"/>
            </a:xfrm>
          </p:grpSpPr>
          <p:sp>
            <p:nvSpPr>
              <p:cNvPr id="52" name="Freeform 258">
                <a:extLst>
                  <a:ext uri="{FF2B5EF4-FFF2-40B4-BE49-F238E27FC236}">
                    <a16:creationId xmlns:a16="http://schemas.microsoft.com/office/drawing/2014/main" id="{7B269D94-9FED-4F93-A218-57CD14D4F9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16488" y="2895601"/>
                <a:ext cx="195263" cy="195263"/>
              </a:xfrm>
              <a:custGeom>
                <a:avLst/>
                <a:gdLst>
                  <a:gd name="T0" fmla="*/ 52 w 52"/>
                  <a:gd name="T1" fmla="*/ 26 h 52"/>
                  <a:gd name="T2" fmla="*/ 26 w 52"/>
                  <a:gd name="T3" fmla="*/ 52 h 52"/>
                  <a:gd name="T4" fmla="*/ 0 w 52"/>
                  <a:gd name="T5" fmla="*/ 25 h 52"/>
                  <a:gd name="T6" fmla="*/ 25 w 52"/>
                  <a:gd name="T7" fmla="*/ 0 h 52"/>
                  <a:gd name="T8" fmla="*/ 26 w 52"/>
                  <a:gd name="T9" fmla="*/ 0 h 52"/>
                  <a:gd name="T10" fmla="*/ 52 w 52"/>
                  <a:gd name="T11" fmla="*/ 26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52" h="52">
                    <a:moveTo>
                      <a:pt x="52" y="26"/>
                    </a:moveTo>
                    <a:cubicBezTo>
                      <a:pt x="52" y="40"/>
                      <a:pt x="40" y="52"/>
                      <a:pt x="26" y="52"/>
                    </a:cubicBezTo>
                    <a:cubicBezTo>
                      <a:pt x="12" y="52"/>
                      <a:pt x="0" y="40"/>
                      <a:pt x="0" y="25"/>
                    </a:cubicBezTo>
                    <a:cubicBezTo>
                      <a:pt x="0" y="11"/>
                      <a:pt x="11" y="1"/>
                      <a:pt x="25" y="0"/>
                    </a:cubicBezTo>
                    <a:cubicBezTo>
                      <a:pt x="25" y="0"/>
                      <a:pt x="26" y="0"/>
                      <a:pt x="26" y="0"/>
                    </a:cubicBezTo>
                    <a:cubicBezTo>
                      <a:pt x="40" y="0"/>
                      <a:pt x="52" y="11"/>
                      <a:pt x="52" y="26"/>
                    </a:cubicBezTo>
                    <a:close/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3" name="Freeform 259">
                <a:extLst>
                  <a:ext uri="{FF2B5EF4-FFF2-40B4-BE49-F238E27FC236}">
                    <a16:creationId xmlns:a16="http://schemas.microsoft.com/office/drawing/2014/main" id="{435DD0CD-FD16-4760-9F43-618A517E32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957763" y="2895601"/>
                <a:ext cx="52388" cy="195263"/>
              </a:xfrm>
              <a:custGeom>
                <a:avLst/>
                <a:gdLst>
                  <a:gd name="T0" fmla="*/ 14 w 14"/>
                  <a:gd name="T1" fmla="*/ 0 h 52"/>
                  <a:gd name="T2" fmla="*/ 14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14" y="0"/>
                    </a:moveTo>
                    <a:cubicBezTo>
                      <a:pt x="0" y="15"/>
                      <a:pt x="0" y="34"/>
                      <a:pt x="14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4" name="Freeform 260">
                <a:extLst>
                  <a:ext uri="{FF2B5EF4-FFF2-40B4-BE49-F238E27FC236}">
                    <a16:creationId xmlns:a16="http://schemas.microsoft.com/office/drawing/2014/main" id="{11230DFA-75B1-4B65-BDFE-2210907145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018088" y="2895601"/>
                <a:ext cx="52388" cy="195263"/>
              </a:xfrm>
              <a:custGeom>
                <a:avLst/>
                <a:gdLst>
                  <a:gd name="T0" fmla="*/ 0 w 14"/>
                  <a:gd name="T1" fmla="*/ 0 h 52"/>
                  <a:gd name="T2" fmla="*/ 0 w 14"/>
                  <a:gd name="T3" fmla="*/ 52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</a:cxnLst>
                <a:rect l="0" t="0" r="r" b="b"/>
                <a:pathLst>
                  <a:path w="14" h="52">
                    <a:moveTo>
                      <a:pt x="0" y="0"/>
                    </a:moveTo>
                    <a:cubicBezTo>
                      <a:pt x="14" y="15"/>
                      <a:pt x="14" y="34"/>
                      <a:pt x="0" y="52"/>
                    </a:cubicBezTo>
                  </a:path>
                </a:pathLst>
              </a:cu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5" name="Line 261">
                <a:extLst>
                  <a:ext uri="{FF2B5EF4-FFF2-40B4-BE49-F238E27FC236}">
                    <a16:creationId xmlns:a16="http://schemas.microsoft.com/office/drawing/2014/main" id="{54B6C7BB-BBA1-4668-9BF5-325AA69CEE6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3044826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6" name="Line 262">
                <a:extLst>
                  <a:ext uri="{FF2B5EF4-FFF2-40B4-BE49-F238E27FC236}">
                    <a16:creationId xmlns:a16="http://schemas.microsoft.com/office/drawing/2014/main" id="{6DC0A898-A566-45D7-BD7F-6205ED16E76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932363" y="2940051"/>
                <a:ext cx="165100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7" name="Line 263">
                <a:extLst>
                  <a:ext uri="{FF2B5EF4-FFF2-40B4-BE49-F238E27FC236}">
                    <a16:creationId xmlns:a16="http://schemas.microsoft.com/office/drawing/2014/main" id="{E201D585-E178-408E-A42A-A9FD198C4747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3762390" y="1587103"/>
                <a:ext cx="195263" cy="0"/>
              </a:xfrm>
              <a:prstGeom prst="line">
                <a:avLst/>
              </a:prstGeom>
              <a:noFill/>
              <a:ln w="14288" cap="flat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8" name="Oval 264">
                <a:extLst>
                  <a:ext uri="{FF2B5EF4-FFF2-40B4-BE49-F238E27FC236}">
                    <a16:creationId xmlns:a16="http://schemas.microsoft.com/office/drawing/2014/main" id="{9C382A44-3942-4A8E-98A1-2685D9AAEEE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864100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59" name="Oval 265">
                <a:extLst>
                  <a:ext uri="{FF2B5EF4-FFF2-40B4-BE49-F238E27FC236}">
                    <a16:creationId xmlns:a16="http://schemas.microsoft.com/office/drawing/2014/main" id="{052D3390-46BC-4B65-B5BE-0A40578F9E6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76813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0" name="Oval 266">
                <a:extLst>
                  <a:ext uri="{FF2B5EF4-FFF2-40B4-BE49-F238E27FC236}">
                    <a16:creationId xmlns:a16="http://schemas.microsoft.com/office/drawing/2014/main" id="{0279AB69-DF67-4836-8A04-8F550D181F6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089525" y="3105151"/>
                <a:ext cx="74613" cy="76200"/>
              </a:xfrm>
              <a:prstGeom prst="ellipse">
                <a:avLst/>
              </a:pr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  <p:sp>
            <p:nvSpPr>
              <p:cNvPr id="61" name="Freeform 267">
                <a:extLst>
                  <a:ext uri="{FF2B5EF4-FFF2-40B4-BE49-F238E27FC236}">
                    <a16:creationId xmlns:a16="http://schemas.microsoft.com/office/drawing/2014/main" id="{E1BFECCB-F108-4293-A159-3CFFB2E29A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4841875" y="3181351"/>
                <a:ext cx="344488" cy="60325"/>
              </a:xfrm>
              <a:custGeom>
                <a:avLst/>
                <a:gdLst>
                  <a:gd name="T0" fmla="*/ 76 w 92"/>
                  <a:gd name="T1" fmla="*/ 0 h 16"/>
                  <a:gd name="T2" fmla="*/ 61 w 92"/>
                  <a:gd name="T3" fmla="*/ 11 h 16"/>
                  <a:gd name="T4" fmla="*/ 46 w 92"/>
                  <a:gd name="T5" fmla="*/ 0 h 16"/>
                  <a:gd name="T6" fmla="*/ 31 w 92"/>
                  <a:gd name="T7" fmla="*/ 11 h 16"/>
                  <a:gd name="T8" fmla="*/ 16 w 92"/>
                  <a:gd name="T9" fmla="*/ 0 h 16"/>
                  <a:gd name="T10" fmla="*/ 0 w 92"/>
                  <a:gd name="T11" fmla="*/ 16 h 16"/>
                  <a:gd name="T12" fmla="*/ 92 w 92"/>
                  <a:gd name="T13" fmla="*/ 16 h 16"/>
                  <a:gd name="T14" fmla="*/ 76 w 92"/>
                  <a:gd name="T15" fmla="*/ 0 h 1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92" h="16">
                    <a:moveTo>
                      <a:pt x="76" y="0"/>
                    </a:moveTo>
                    <a:cubicBezTo>
                      <a:pt x="69" y="0"/>
                      <a:pt x="63" y="4"/>
                      <a:pt x="61" y="11"/>
                    </a:cubicBezTo>
                    <a:cubicBezTo>
                      <a:pt x="59" y="4"/>
                      <a:pt x="53" y="0"/>
                      <a:pt x="46" y="0"/>
                    </a:cubicBezTo>
                    <a:cubicBezTo>
                      <a:pt x="39" y="0"/>
                      <a:pt x="33" y="4"/>
                      <a:pt x="31" y="11"/>
                    </a:cubicBezTo>
                    <a:cubicBezTo>
                      <a:pt x="29" y="4"/>
                      <a:pt x="23" y="0"/>
                      <a:pt x="16" y="0"/>
                    </a:cubicBezTo>
                    <a:cubicBezTo>
                      <a:pt x="7" y="0"/>
                      <a:pt x="0" y="8"/>
                      <a:pt x="0" y="16"/>
                    </a:cubicBezTo>
                    <a:cubicBezTo>
                      <a:pt x="92" y="16"/>
                      <a:pt x="92" y="16"/>
                      <a:pt x="92" y="16"/>
                    </a:cubicBezTo>
                    <a:cubicBezTo>
                      <a:pt x="92" y="8"/>
                      <a:pt x="85" y="0"/>
                      <a:pt x="76" y="0"/>
                    </a:cubicBezTo>
                    <a:close/>
                  </a:path>
                </a:pathLst>
              </a:custGeom>
              <a:noFill/>
              <a:ln w="14288" cap="rnd">
                <a:solidFill>
                  <a:schemeClr val="bg1"/>
                </a:solidFill>
                <a:prstDash val="solid"/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 dirty="0"/>
              </a:p>
            </p:txBody>
          </p:sp>
        </p:grpSp>
        <p:sp>
          <p:nvSpPr>
            <p:cNvPr id="104" name="Rectangle 103">
              <a:extLst>
                <a:ext uri="{FF2B5EF4-FFF2-40B4-BE49-F238E27FC236}">
                  <a16:creationId xmlns:a16="http://schemas.microsoft.com/office/drawing/2014/main" id="{10F61556-59B4-4A9C-90FA-556F81054F9F}"/>
                </a:ext>
              </a:extLst>
            </p:cNvPr>
            <p:cNvSpPr/>
            <p:nvPr/>
          </p:nvSpPr>
          <p:spPr>
            <a:xfrm>
              <a:off x="1436970" y="4540453"/>
              <a:ext cx="1260332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THUẬN TIỆN</a:t>
              </a:r>
            </a:p>
          </p:txBody>
        </p:sp>
        <p:sp>
          <p:nvSpPr>
            <p:cNvPr id="105" name="Rectangle 104">
              <a:extLst>
                <a:ext uri="{FF2B5EF4-FFF2-40B4-BE49-F238E27FC236}">
                  <a16:creationId xmlns:a16="http://schemas.microsoft.com/office/drawing/2014/main" id="{F5EBCB29-78BB-40FE-BAC2-F83D56B8F2B7}"/>
                </a:ext>
              </a:extLst>
            </p:cNvPr>
            <p:cNvSpPr/>
            <p:nvPr/>
          </p:nvSpPr>
          <p:spPr>
            <a:xfrm>
              <a:off x="2416175" y="2223602"/>
              <a:ext cx="2036594" cy="246221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sz="1600" b="1" i="1" dirty="0">
                  <a:solidFill>
                    <a:schemeClr val="bg1"/>
                  </a:solidFill>
                  <a:latin typeface="Segoe UI" panose="020B0502040204020203" pitchFamily="34" charset="0"/>
                  <a:cs typeface="Segoe UI" panose="020B0502040204020203" pitchFamily="34" charset="0"/>
                </a:rPr>
                <a:t>NHANH CHÓNG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54EA7ED5-6E34-4D47-91B6-F78F5F8B4C6E}"/>
              </a:ext>
            </a:extLst>
          </p:cNvPr>
          <p:cNvSpPr txBox="1"/>
          <p:nvPr/>
        </p:nvSpPr>
        <p:spPr>
          <a:xfrm>
            <a:off x="1751008" y="3112888"/>
            <a:ext cx="2205314" cy="51296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ts val="4000"/>
              </a:lnSpc>
            </a:pPr>
            <a:r>
              <a:rPr lang="en-US" sz="3600" b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ƯU ĐIỂM </a:t>
            </a:r>
          </a:p>
        </p:txBody>
      </p:sp>
      <p:cxnSp>
        <p:nvCxnSpPr>
          <p:cNvPr id="110" name="Straight Connector 109">
            <a:extLst>
              <a:ext uri="{FF2B5EF4-FFF2-40B4-BE49-F238E27FC236}">
                <a16:creationId xmlns:a16="http://schemas.microsoft.com/office/drawing/2014/main" id="{6D08E99A-0644-4757-9F3A-BBA1A4F390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/>
          <p:nvPr/>
        </p:nvCxnSpPr>
        <p:spPr>
          <a:xfrm>
            <a:off x="5449324" y="133646"/>
            <a:ext cx="0" cy="635725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itle 3" hidden="1">
            <a:extLst>
              <a:ext uri="{FF2B5EF4-FFF2-40B4-BE49-F238E27FC236}">
                <a16:creationId xmlns:a16="http://schemas.microsoft.com/office/drawing/2014/main" id="{2784E464-B64A-4614-9350-2C88DBD46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5</a:t>
            </a:r>
          </a:p>
        </p:txBody>
      </p:sp>
      <p:sp>
        <p:nvSpPr>
          <p:cNvPr id="113" name="Rectangle: Rounded Corners 112">
            <a:extLst>
              <a:ext uri="{FF2B5EF4-FFF2-40B4-BE49-F238E27FC236}">
                <a16:creationId xmlns:a16="http://schemas.microsoft.com/office/drawing/2014/main" id="{D4BBE91C-0456-48F2-AB89-036F3B91CA0C}"/>
              </a:ext>
            </a:extLst>
          </p:cNvPr>
          <p:cNvSpPr/>
          <p:nvPr/>
        </p:nvSpPr>
        <p:spPr>
          <a:xfrm>
            <a:off x="289959" y="26992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4" name="Rectangle 113">
            <a:extLst>
              <a:ext uri="{FF2B5EF4-FFF2-40B4-BE49-F238E27FC236}">
                <a16:creationId xmlns:a16="http://schemas.microsoft.com/office/drawing/2014/main" id="{70B00316-C9A4-4AE1-A857-46EA3181957B}"/>
              </a:ext>
            </a:extLst>
          </p:cNvPr>
          <p:cNvSpPr/>
          <p:nvPr/>
        </p:nvSpPr>
        <p:spPr>
          <a:xfrm>
            <a:off x="938130" y="262603"/>
            <a:ext cx="4095018" cy="49244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1: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GIỚI THIỆU VẤN ĐỀ</a:t>
            </a:r>
          </a:p>
          <a:p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6" name="Flowchart: Connector 129">
            <a:extLst>
              <a:ext uri="{FF2B5EF4-FFF2-40B4-BE49-F238E27FC236}">
                <a16:creationId xmlns:a16="http://schemas.microsoft.com/office/drawing/2014/main" id="{4955D468-9FC5-4B71-90A6-7CC057521707}"/>
              </a:ext>
            </a:extLst>
          </p:cNvPr>
          <p:cNvSpPr/>
          <p:nvPr/>
        </p:nvSpPr>
        <p:spPr>
          <a:xfrm>
            <a:off x="8472986" y="1886048"/>
            <a:ext cx="3343278" cy="3076669"/>
          </a:xfrm>
          <a:prstGeom prst="flowChartConnector">
            <a:avLst/>
          </a:prstGeom>
          <a:noFill/>
          <a:ln>
            <a:solidFill>
              <a:srgbClr val="1E3AD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117" name="Flowchart: Connector 127">
            <a:extLst>
              <a:ext uri="{FF2B5EF4-FFF2-40B4-BE49-F238E27FC236}">
                <a16:creationId xmlns:a16="http://schemas.microsoft.com/office/drawing/2014/main" id="{A7BB76B8-7D70-455E-88EE-F0D6D1F0E08E}"/>
              </a:ext>
            </a:extLst>
          </p:cNvPr>
          <p:cNvSpPr/>
          <p:nvPr/>
        </p:nvSpPr>
        <p:spPr>
          <a:xfrm>
            <a:off x="9019714" y="2345703"/>
            <a:ext cx="2271934" cy="2157357"/>
          </a:xfrm>
          <a:prstGeom prst="flowChartConnector">
            <a:avLst/>
          </a:prstGeom>
          <a:gradFill>
            <a:gsLst>
              <a:gs pos="0">
                <a:srgbClr val="7C45E5"/>
              </a:gs>
              <a:gs pos="15000">
                <a:srgbClr val="1E3ADA"/>
              </a:gs>
              <a:gs pos="100000">
                <a:srgbClr val="7BEBD8"/>
              </a:gs>
            </a:gsLst>
            <a:lin ang="9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800" b="1" dirty="0">
                <a:solidFill>
                  <a:schemeClr val="bg1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 ĐỖ XE THÔNG MINH</a:t>
            </a:r>
            <a:endParaRPr lang="vi-VN" dirty="0"/>
          </a:p>
        </p:txBody>
      </p:sp>
      <p:sp>
        <p:nvSpPr>
          <p:cNvPr id="108" name="TextBox 68">
            <a:extLst>
              <a:ext uri="{FF2B5EF4-FFF2-40B4-BE49-F238E27FC236}">
                <a16:creationId xmlns:a16="http://schemas.microsoft.com/office/drawing/2014/main" id="{9B18D70C-8FAC-4DCA-8793-A611C8736A19}"/>
              </a:ext>
            </a:extLst>
          </p:cNvPr>
          <p:cNvSpPr txBox="1"/>
          <p:nvPr/>
        </p:nvSpPr>
        <p:spPr>
          <a:xfrm>
            <a:off x="5366299" y="508824"/>
            <a:ext cx="5874204" cy="153888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Dễ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dàng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quản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lí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An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toàn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nhanh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chóng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Khả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kết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nối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rất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cao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sp>
        <p:nvSpPr>
          <p:cNvPr id="74" name="Rectangle: Rounded Corners 2">
            <a:extLst>
              <a:ext uri="{FF2B5EF4-FFF2-40B4-BE49-F238E27FC236}">
                <a16:creationId xmlns:a16="http://schemas.microsoft.com/office/drawing/2014/main" id="{97315E33-2667-47AE-8831-FF06D06C5E05}"/>
              </a:ext>
            </a:extLst>
          </p:cNvPr>
          <p:cNvSpPr/>
          <p:nvPr/>
        </p:nvSpPr>
        <p:spPr>
          <a:xfrm>
            <a:off x="5710178" y="5027486"/>
            <a:ext cx="4200002" cy="1172417"/>
          </a:xfrm>
          <a:prstGeom prst="roundRect">
            <a:avLst/>
          </a:prstGeom>
          <a:gradFill flip="none" rotWithShape="1">
            <a:gsLst>
              <a:gs pos="0">
                <a:schemeClr val="accent1">
                  <a:shade val="30000"/>
                  <a:satMod val="115000"/>
                </a:schemeClr>
              </a:gs>
              <a:gs pos="50000">
                <a:schemeClr val="accent1">
                  <a:shade val="67500"/>
                  <a:satMod val="115000"/>
                </a:schemeClr>
              </a:gs>
              <a:gs pos="100000">
                <a:schemeClr val="accent1">
                  <a:shade val="100000"/>
                  <a:satMod val="115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vi-VN" dirty="0"/>
          </a:p>
        </p:txBody>
      </p:sp>
      <p:sp>
        <p:nvSpPr>
          <p:cNvPr id="89" name="Rectangle: Rounded Corners 130">
            <a:extLst>
              <a:ext uri="{FF2B5EF4-FFF2-40B4-BE49-F238E27FC236}">
                <a16:creationId xmlns:a16="http://schemas.microsoft.com/office/drawing/2014/main" id="{28E5F916-0DB5-4BB9-B829-B00C8B14E5AD}"/>
              </a:ext>
            </a:extLst>
          </p:cNvPr>
          <p:cNvSpPr/>
          <p:nvPr/>
        </p:nvSpPr>
        <p:spPr>
          <a:xfrm>
            <a:off x="5710178" y="5261978"/>
            <a:ext cx="4200000" cy="703431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Bãi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đỗ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xe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thông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minh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đã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được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sử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dụng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rộng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rãi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và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dần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thay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thế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truyền</a:t>
            </a:r>
            <a:r>
              <a:rPr lang="en-US" i="1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en-US" i="1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thống</a:t>
            </a:r>
            <a:endParaRPr lang="en-US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0025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>
        <p14:flip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0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08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07096" y="914400"/>
            <a:ext cx="4261779" cy="49747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KHẢO SÁT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07096" y="1838666"/>
            <a:ext cx="5599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400" b="1" i="0" dirty="0" err="1">
                <a:latin typeface="Segoe UI" panose="020B0502040204020203" pitchFamily="34" charset="0"/>
              </a:rPr>
              <a:t>Bãi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đỗ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xe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của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trường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đại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học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Kinh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Tế</a:t>
            </a:r>
            <a:endParaRPr lang="en-US" sz="2400" b="1" i="0" dirty="0">
              <a:latin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221797" y="2511678"/>
            <a:ext cx="5874203" cy="215443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đỗ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thông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minh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hướng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cục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bộ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tương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đối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đầy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đủ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chức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đáp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tốt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nhu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cầu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của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thành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viên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trường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Đáng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tiếc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chức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quản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lý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thể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dễ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dàng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kiểm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soát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triển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khai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kế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hoạch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trong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tương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lai</a:t>
            </a:r>
            <a:r>
              <a:rPr lang="en-US" sz="2000" i="0" dirty="0">
                <a:effectLst/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effectLst/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8707218" y="2873933"/>
            <a:ext cx="4736736" cy="6407275"/>
            <a:chOff x="4855953" y="-2833465"/>
            <a:chExt cx="8948964" cy="12105059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4855953" y="-2246936"/>
              <a:ext cx="8673602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AB7F2DB-187F-4D8F-B2E9-BA5A907A5FE8}"/>
              </a:ext>
            </a:extLst>
          </p:cNvPr>
          <p:cNvSpPr/>
          <p:nvPr/>
        </p:nvSpPr>
        <p:spPr>
          <a:xfrm>
            <a:off x="11404059" y="29773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FEF3758-E228-4250-88B5-17A172C6087C}"/>
              </a:ext>
            </a:extLst>
          </p:cNvPr>
          <p:cNvSpPr/>
          <p:nvPr/>
        </p:nvSpPr>
        <p:spPr>
          <a:xfrm>
            <a:off x="7697523" y="305883"/>
            <a:ext cx="373164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2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HƯỚNG GIẢI PHÁP</a:t>
            </a:r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 descr="Ảnh có chứa cây, ngoài trời, con đường, nhóm&#10;&#10;Mô tả được tạo tự động">
            <a:extLst>
              <a:ext uri="{FF2B5EF4-FFF2-40B4-BE49-F238E27FC236}">
                <a16:creationId xmlns:a16="http://schemas.microsoft.com/office/drawing/2014/main" id="{C7362428-CE53-451A-9A20-E694AE74A9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6993" y="1717775"/>
            <a:ext cx="4927065" cy="33424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2043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07096" y="905255"/>
            <a:ext cx="4157867" cy="506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KHẢO SÁT</a:t>
            </a:r>
            <a:endParaRPr lang="vi-V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07096" y="1838666"/>
            <a:ext cx="5599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400" b="1" i="0" dirty="0" err="1">
                <a:latin typeface="Segoe UI" panose="020B0502040204020203" pitchFamily="34" charset="0"/>
              </a:rPr>
              <a:t>Bãi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đỗ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xe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của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chuỗi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chung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cư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Vinhome</a:t>
            </a:r>
            <a:endParaRPr lang="en-US" sz="2400" b="1" i="0" dirty="0">
              <a:latin typeface="Segoe UI" panose="020B0502040204020203" pitchFamily="34" charset="0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221797" y="2511678"/>
            <a:ext cx="5874204" cy="2462213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choỗi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mô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hình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đỗ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thông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minh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hướng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thị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trường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đã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chức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quản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lý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kê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Đáng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tiếc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chức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dịch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vụ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trên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nền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tảng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online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mang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lại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sự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thuận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tiện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khách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hàng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như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chuẩn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bị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chức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trạm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sạc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điện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8752096" y="3107913"/>
            <a:ext cx="4809188" cy="6482826"/>
            <a:chOff x="5048022" y="-2833465"/>
            <a:chExt cx="9085846" cy="12247796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460267" y="-2104199"/>
              <a:ext cx="8673601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AB7F2DB-187F-4D8F-B2E9-BA5A907A5FE8}"/>
              </a:ext>
            </a:extLst>
          </p:cNvPr>
          <p:cNvSpPr/>
          <p:nvPr/>
        </p:nvSpPr>
        <p:spPr>
          <a:xfrm>
            <a:off x="11404059" y="29773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FEF3758-E228-4250-88B5-17A172C6087C}"/>
              </a:ext>
            </a:extLst>
          </p:cNvPr>
          <p:cNvSpPr/>
          <p:nvPr/>
        </p:nvSpPr>
        <p:spPr>
          <a:xfrm>
            <a:off x="7777423" y="305883"/>
            <a:ext cx="365174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2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HƯỚNG GIẢI PHÁP</a:t>
            </a:r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4" name="Hình ảnh 3" descr="Ảnh có chứa con đường, cảnh, đường cao tốc, có lót&#10;&#10;Mô tả được tạo tự động">
            <a:extLst>
              <a:ext uri="{FF2B5EF4-FFF2-40B4-BE49-F238E27FC236}">
                <a16:creationId xmlns:a16="http://schemas.microsoft.com/office/drawing/2014/main" id="{43EE461B-0D42-48BB-9CAA-D6F3A1D2F7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6195" y="1722518"/>
            <a:ext cx="5015798" cy="331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60768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TextBox 66">
            <a:extLst>
              <a:ext uri="{FF2B5EF4-FFF2-40B4-BE49-F238E27FC236}">
                <a16:creationId xmlns:a16="http://schemas.microsoft.com/office/drawing/2014/main" id="{EFA5AF66-F428-4EBE-A3A8-9F827101F023}"/>
              </a:ext>
            </a:extLst>
          </p:cNvPr>
          <p:cNvSpPr txBox="1"/>
          <p:nvPr/>
        </p:nvSpPr>
        <p:spPr>
          <a:xfrm>
            <a:off x="707096" y="905255"/>
            <a:ext cx="4157867" cy="50661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>
            <a:defPPr>
              <a:defRPr lang="en-US"/>
            </a:defPPr>
            <a:lvl1pPr>
              <a:lnSpc>
                <a:spcPts val="4000"/>
              </a:lnSpc>
              <a:defRPr sz="3600" b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pPr>
              <a:lnSpc>
                <a:spcPct val="100000"/>
              </a:lnSpc>
            </a:pPr>
            <a:r>
              <a:rPr lang="en-US" dirty="0"/>
              <a:t>KHẢO SÁT</a:t>
            </a:r>
            <a:endParaRPr lang="vi-VN" dirty="0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7994E089-025A-4C69-B940-7F951870B5E4}"/>
              </a:ext>
            </a:extLst>
          </p:cNvPr>
          <p:cNvSpPr txBox="1"/>
          <p:nvPr/>
        </p:nvSpPr>
        <p:spPr>
          <a:xfrm>
            <a:off x="707096" y="1838666"/>
            <a:ext cx="5599436" cy="369332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 sz="2400" b="1" i="0" dirty="0" err="1">
                <a:latin typeface="Segoe UI" panose="020B0502040204020203" pitchFamily="34" charset="0"/>
              </a:rPr>
              <a:t>Ứng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dụng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đặt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chỗ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để</a:t>
            </a:r>
            <a:r>
              <a:rPr lang="en-US" sz="2400" b="1" i="0" dirty="0">
                <a:latin typeface="Segoe UI" panose="020B0502040204020203" pitchFamily="34" charset="0"/>
              </a:rPr>
              <a:t> </a:t>
            </a:r>
            <a:r>
              <a:rPr lang="en-US" sz="2400" b="1" i="0" dirty="0" err="1">
                <a:latin typeface="Segoe UI" panose="020B0502040204020203" pitchFamily="34" charset="0"/>
              </a:rPr>
              <a:t>xe</a:t>
            </a:r>
            <a:r>
              <a:rPr lang="en-US" sz="2400" b="1" i="0" dirty="0">
                <a:latin typeface="Segoe UI" panose="020B0502040204020203" pitchFamily="34" charset="0"/>
              </a:rPr>
              <a:t> My Parking</a:t>
            </a: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A424134-52BB-4183-A9FC-3CBBA75DCD28}"/>
              </a:ext>
            </a:extLst>
          </p:cNvPr>
          <p:cNvSpPr txBox="1"/>
          <p:nvPr/>
        </p:nvSpPr>
        <p:spPr>
          <a:xfrm>
            <a:off x="221797" y="2511678"/>
            <a:ext cx="5874204" cy="307776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defPPr>
              <a:defRPr lang="en-US"/>
            </a:defPPr>
            <a:lvl1pPr>
              <a:defRPr sz="1600" i="1">
                <a:solidFill>
                  <a:srgbClr val="002060"/>
                </a:solidFill>
                <a:latin typeface="+mj-lt"/>
                <a:cs typeface="Segoe UI" panose="020B0502040204020203" pitchFamily="34" charset="0"/>
              </a:defRPr>
            </a:lvl1pPr>
          </a:lstStyle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phép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khách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hàng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đặt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chỗ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để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theo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vi-VN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thời</a:t>
            </a:r>
            <a:r>
              <a:rPr lang="vi-VN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gian </a:t>
            </a:r>
            <a:r>
              <a:rPr lang="vi-VN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thực</a:t>
            </a:r>
            <a:endParaRPr lang="en-US" sz="2000" i="0" dirty="0">
              <a:latin typeface="Segoe UI" panose="020B0502040204020203" pitchFamily="34" charset="0"/>
              <a:ea typeface="Calibri" panose="020F0502020204030204" pitchFamily="34" charset="0"/>
            </a:endParaRPr>
          </a:p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Đáng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tiếc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đây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chỉ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trung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gian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giữa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khách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hàng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bãi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,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thể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liên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kết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thành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hệ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thống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</a:p>
          <a:p>
            <a:pPr marL="800100" indent="-342900" algn="just">
              <a:spcAft>
                <a:spcPts val="2400"/>
              </a:spcAft>
              <a:buFont typeface="Wingdings" panose="05000000000000000000" pitchFamily="2" charset="2"/>
              <a:buChar char="v"/>
            </a:pP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Ứng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dụng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có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nhiều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thành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công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mà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phần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lớn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khách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hàng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chưa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tạo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cho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mình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thói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quen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đặt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chỗ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trước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đối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với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các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xe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chạy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 </a:t>
            </a:r>
            <a:r>
              <a:rPr lang="en-US" sz="2000" i="0" dirty="0" err="1">
                <a:latin typeface="Segoe UI" panose="020B0502040204020203" pitchFamily="34" charset="0"/>
                <a:ea typeface="Calibri" panose="020F0502020204030204" pitchFamily="34" charset="0"/>
              </a:rPr>
              <a:t>xăng</a:t>
            </a:r>
            <a:r>
              <a:rPr lang="en-US" sz="2000" i="0" dirty="0">
                <a:latin typeface="Segoe UI" panose="020B0502040204020203" pitchFamily="34" charset="0"/>
                <a:ea typeface="Calibri" panose="020F0502020204030204" pitchFamily="34" charset="0"/>
              </a:rPr>
              <a:t>.</a:t>
            </a:r>
            <a:endParaRPr lang="vi-VN" sz="2000" i="0" dirty="0">
              <a:latin typeface="Segoe UI" panose="020B0502040204020203" pitchFamily="34" charset="0"/>
              <a:ea typeface="Calibri" panose="020F0502020204030204" pitchFamily="34" charset="0"/>
            </a:endParaRPr>
          </a:p>
        </p:txBody>
      </p:sp>
      <p:grpSp>
        <p:nvGrpSpPr>
          <p:cNvPr id="94" name="Group 93" descr="This image is of an abstract shape. ">
            <a:extLst>
              <a:ext uri="{FF2B5EF4-FFF2-40B4-BE49-F238E27FC236}">
                <a16:creationId xmlns:a16="http://schemas.microsoft.com/office/drawing/2014/main" id="{06C5D049-85D7-4673-9E2C-A2DF6A4D5048}"/>
              </a:ext>
            </a:extLst>
          </p:cNvPr>
          <p:cNvGrpSpPr/>
          <p:nvPr/>
        </p:nvGrpSpPr>
        <p:grpSpPr>
          <a:xfrm rot="15309759">
            <a:off x="8752096" y="3107913"/>
            <a:ext cx="4809188" cy="6482826"/>
            <a:chOff x="5048022" y="-2833465"/>
            <a:chExt cx="9085846" cy="12247796"/>
          </a:xfrm>
        </p:grpSpPr>
        <p:sp>
          <p:nvSpPr>
            <p:cNvPr id="95" name="Freeform 10">
              <a:extLst>
                <a:ext uri="{FF2B5EF4-FFF2-40B4-BE49-F238E27FC236}">
                  <a16:creationId xmlns:a16="http://schemas.microsoft.com/office/drawing/2014/main" id="{495773B3-D6CE-453B-96D1-E95DF6122C37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460267" y="-2104199"/>
              <a:ext cx="8673601" cy="11518530"/>
            </a:xfrm>
            <a:custGeom>
              <a:avLst/>
              <a:gdLst>
                <a:gd name="T0" fmla="*/ 1166 w 2492"/>
                <a:gd name="T1" fmla="*/ 2419 h 3315"/>
                <a:gd name="T2" fmla="*/ 243 w 2492"/>
                <a:gd name="T3" fmla="*/ 912 h 3315"/>
                <a:gd name="T4" fmla="*/ 449 w 2492"/>
                <a:gd name="T5" fmla="*/ 15 h 3315"/>
                <a:gd name="T6" fmla="*/ 766 w 2492"/>
                <a:gd name="T7" fmla="*/ 302 h 3315"/>
                <a:gd name="T8" fmla="*/ 1651 w 2492"/>
                <a:gd name="T9" fmla="*/ 481 h 3315"/>
                <a:gd name="T10" fmla="*/ 2239 w 2492"/>
                <a:gd name="T11" fmla="*/ 1238 h 3315"/>
                <a:gd name="T12" fmla="*/ 2186 w 2492"/>
                <a:gd name="T13" fmla="*/ 2201 h 3315"/>
                <a:gd name="T14" fmla="*/ 2165 w 2492"/>
                <a:gd name="T15" fmla="*/ 2928 h 3315"/>
                <a:gd name="T16" fmla="*/ 1400 w 2492"/>
                <a:gd name="T17" fmla="*/ 3100 h 3315"/>
                <a:gd name="T18" fmla="*/ 1166 w 2492"/>
                <a:gd name="T19" fmla="*/ 2419 h 3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92" h="3315">
                  <a:moveTo>
                    <a:pt x="1166" y="2419"/>
                  </a:moveTo>
                  <a:cubicBezTo>
                    <a:pt x="1505" y="1277"/>
                    <a:pt x="486" y="1533"/>
                    <a:pt x="243" y="912"/>
                  </a:cubicBezTo>
                  <a:cubicBezTo>
                    <a:pt x="0" y="292"/>
                    <a:pt x="291" y="31"/>
                    <a:pt x="449" y="15"/>
                  </a:cubicBezTo>
                  <a:cubicBezTo>
                    <a:pt x="607" y="0"/>
                    <a:pt x="716" y="54"/>
                    <a:pt x="766" y="302"/>
                  </a:cubicBezTo>
                  <a:cubicBezTo>
                    <a:pt x="817" y="551"/>
                    <a:pt x="1312" y="508"/>
                    <a:pt x="1651" y="481"/>
                  </a:cubicBezTo>
                  <a:cubicBezTo>
                    <a:pt x="1989" y="454"/>
                    <a:pt x="2492" y="733"/>
                    <a:pt x="2239" y="1238"/>
                  </a:cubicBezTo>
                  <a:cubicBezTo>
                    <a:pt x="1986" y="1743"/>
                    <a:pt x="2000" y="1716"/>
                    <a:pt x="2186" y="2201"/>
                  </a:cubicBezTo>
                  <a:cubicBezTo>
                    <a:pt x="2372" y="2685"/>
                    <a:pt x="2165" y="2928"/>
                    <a:pt x="2165" y="2928"/>
                  </a:cubicBezTo>
                  <a:cubicBezTo>
                    <a:pt x="2165" y="2928"/>
                    <a:pt x="1791" y="3315"/>
                    <a:pt x="1400" y="3100"/>
                  </a:cubicBezTo>
                  <a:cubicBezTo>
                    <a:pt x="1008" y="2885"/>
                    <a:pt x="1166" y="2419"/>
                    <a:pt x="1166" y="2419"/>
                  </a:cubicBezTo>
                  <a:close/>
                </a:path>
              </a:pathLst>
            </a:custGeom>
            <a:gradFill>
              <a:gsLst>
                <a:gs pos="0">
                  <a:srgbClr val="80DEDE"/>
                </a:gs>
                <a:gs pos="53500">
                  <a:srgbClr val="85C1E7"/>
                </a:gs>
                <a:gs pos="100000">
                  <a:srgbClr val="878CFF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6" name="Freeform 11">
              <a:extLst>
                <a:ext uri="{FF2B5EF4-FFF2-40B4-BE49-F238E27FC236}">
                  <a16:creationId xmlns:a16="http://schemas.microsoft.com/office/drawing/2014/main" id="{49D9CCDB-CAB7-4554-8B96-AF649D96074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048022" y="-2833465"/>
              <a:ext cx="8756895" cy="10755934"/>
            </a:xfrm>
            <a:custGeom>
              <a:avLst/>
              <a:gdLst>
                <a:gd name="T0" fmla="*/ 1504 w 2516"/>
                <a:gd name="T1" fmla="*/ 2980 h 3095"/>
                <a:gd name="T2" fmla="*/ 2237 w 2516"/>
                <a:gd name="T3" fmla="*/ 2283 h 3095"/>
                <a:gd name="T4" fmla="*/ 1468 w 2516"/>
                <a:gd name="T5" fmla="*/ 1052 h 3095"/>
                <a:gd name="T6" fmla="*/ 979 w 2516"/>
                <a:gd name="T7" fmla="*/ 648 h 3095"/>
                <a:gd name="T8" fmla="*/ 411 w 2516"/>
                <a:gd name="T9" fmla="*/ 195 h 3095"/>
                <a:gd name="T10" fmla="*/ 397 w 2516"/>
                <a:gd name="T11" fmla="*/ 1117 h 3095"/>
                <a:gd name="T12" fmla="*/ 194 w 2516"/>
                <a:gd name="T13" fmla="*/ 1767 h 3095"/>
                <a:gd name="T14" fmla="*/ 866 w 2516"/>
                <a:gd name="T15" fmla="*/ 2349 h 3095"/>
                <a:gd name="T16" fmla="*/ 1275 w 2516"/>
                <a:gd name="T17" fmla="*/ 2766 h 3095"/>
                <a:gd name="T18" fmla="*/ 1504 w 2516"/>
                <a:gd name="T19" fmla="*/ 2980 h 30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16" h="3095">
                  <a:moveTo>
                    <a:pt x="1504" y="2980"/>
                  </a:moveTo>
                  <a:cubicBezTo>
                    <a:pt x="1504" y="2980"/>
                    <a:pt x="1958" y="3095"/>
                    <a:pt x="2237" y="2283"/>
                  </a:cubicBezTo>
                  <a:cubicBezTo>
                    <a:pt x="2516" y="1472"/>
                    <a:pt x="1745" y="1159"/>
                    <a:pt x="1468" y="1052"/>
                  </a:cubicBezTo>
                  <a:cubicBezTo>
                    <a:pt x="1191" y="945"/>
                    <a:pt x="1126" y="907"/>
                    <a:pt x="979" y="648"/>
                  </a:cubicBezTo>
                  <a:cubicBezTo>
                    <a:pt x="832" y="389"/>
                    <a:pt x="822" y="0"/>
                    <a:pt x="411" y="195"/>
                  </a:cubicBezTo>
                  <a:cubicBezTo>
                    <a:pt x="0" y="391"/>
                    <a:pt x="384" y="948"/>
                    <a:pt x="397" y="1117"/>
                  </a:cubicBezTo>
                  <a:cubicBezTo>
                    <a:pt x="411" y="1286"/>
                    <a:pt x="128" y="1580"/>
                    <a:pt x="194" y="1767"/>
                  </a:cubicBezTo>
                  <a:cubicBezTo>
                    <a:pt x="259" y="1954"/>
                    <a:pt x="273" y="2154"/>
                    <a:pt x="866" y="2349"/>
                  </a:cubicBezTo>
                  <a:cubicBezTo>
                    <a:pt x="866" y="2349"/>
                    <a:pt x="1186" y="2374"/>
                    <a:pt x="1275" y="2766"/>
                  </a:cubicBezTo>
                  <a:cubicBezTo>
                    <a:pt x="1275" y="2766"/>
                    <a:pt x="1340" y="2988"/>
                    <a:pt x="1504" y="2980"/>
                  </a:cubicBezTo>
                  <a:close/>
                </a:path>
              </a:pathLst>
            </a:custGeom>
            <a:gradFill>
              <a:gsLst>
                <a:gs pos="0">
                  <a:srgbClr val="7CEFD8"/>
                </a:gs>
                <a:gs pos="51000">
                  <a:srgbClr val="6672E4"/>
                </a:gs>
                <a:gs pos="100000">
                  <a:srgbClr val="882BE5"/>
                </a:gs>
              </a:gsLst>
              <a:lin ang="5400000" scaled="1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  <p:sp>
          <p:nvSpPr>
            <p:cNvPr id="97" name="Freeform 12">
              <a:extLst>
                <a:ext uri="{FF2B5EF4-FFF2-40B4-BE49-F238E27FC236}">
                  <a16:creationId xmlns:a16="http://schemas.microsoft.com/office/drawing/2014/main" id="{15844E15-7463-4C39-9A45-B2A35B7FD5CD}"/>
                </a:ext>
              </a:extLst>
            </p:cNvPr>
            <p:cNvSpPr>
              <a:spLocks/>
            </p:cNvSpPr>
            <p:nvPr/>
          </p:nvSpPr>
          <p:spPr bwMode="auto">
            <a:xfrm rot="9420272">
              <a:off x="5218811" y="-1993836"/>
              <a:ext cx="7570428" cy="10122905"/>
            </a:xfrm>
            <a:custGeom>
              <a:avLst/>
              <a:gdLst>
                <a:gd name="T0" fmla="*/ 1896 w 2175"/>
                <a:gd name="T1" fmla="*/ 2283 h 2913"/>
                <a:gd name="T2" fmla="*/ 1467 w 2175"/>
                <a:gd name="T3" fmla="*/ 2913 h 2913"/>
                <a:gd name="T4" fmla="*/ 1250 w 2175"/>
                <a:gd name="T5" fmla="*/ 2849 h 2913"/>
                <a:gd name="T6" fmla="*/ 1016 w 2175"/>
                <a:gd name="T7" fmla="*/ 2168 h 2913"/>
                <a:gd name="T8" fmla="*/ 93 w 2175"/>
                <a:gd name="T9" fmla="*/ 661 h 2913"/>
                <a:gd name="T10" fmla="*/ 0 w 2175"/>
                <a:gd name="T11" fmla="*/ 238 h 2913"/>
                <a:gd name="T12" fmla="*/ 70 w 2175"/>
                <a:gd name="T13" fmla="*/ 195 h 2913"/>
                <a:gd name="T14" fmla="*/ 638 w 2175"/>
                <a:gd name="T15" fmla="*/ 648 h 2913"/>
                <a:gd name="T16" fmla="*/ 1127 w 2175"/>
                <a:gd name="T17" fmla="*/ 1052 h 2913"/>
                <a:gd name="T18" fmla="*/ 1896 w 2175"/>
                <a:gd name="T19" fmla="*/ 2283 h 29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75" h="2913">
                  <a:moveTo>
                    <a:pt x="1896" y="2283"/>
                  </a:moveTo>
                  <a:cubicBezTo>
                    <a:pt x="1770" y="2651"/>
                    <a:pt x="1607" y="2829"/>
                    <a:pt x="1467" y="2913"/>
                  </a:cubicBezTo>
                  <a:cubicBezTo>
                    <a:pt x="1397" y="2909"/>
                    <a:pt x="1324" y="2889"/>
                    <a:pt x="1250" y="2849"/>
                  </a:cubicBezTo>
                  <a:cubicBezTo>
                    <a:pt x="858" y="2634"/>
                    <a:pt x="1016" y="2168"/>
                    <a:pt x="1016" y="2168"/>
                  </a:cubicBezTo>
                  <a:cubicBezTo>
                    <a:pt x="1354" y="1026"/>
                    <a:pt x="336" y="1282"/>
                    <a:pt x="93" y="661"/>
                  </a:cubicBezTo>
                  <a:cubicBezTo>
                    <a:pt x="28" y="495"/>
                    <a:pt x="1" y="354"/>
                    <a:pt x="0" y="238"/>
                  </a:cubicBezTo>
                  <a:cubicBezTo>
                    <a:pt x="20" y="222"/>
                    <a:pt x="44" y="208"/>
                    <a:pt x="70" y="195"/>
                  </a:cubicBezTo>
                  <a:cubicBezTo>
                    <a:pt x="481" y="0"/>
                    <a:pt x="491" y="389"/>
                    <a:pt x="638" y="648"/>
                  </a:cubicBezTo>
                  <a:cubicBezTo>
                    <a:pt x="785" y="907"/>
                    <a:pt x="850" y="945"/>
                    <a:pt x="1127" y="1052"/>
                  </a:cubicBezTo>
                  <a:cubicBezTo>
                    <a:pt x="1404" y="1159"/>
                    <a:pt x="2175" y="1472"/>
                    <a:pt x="1896" y="2283"/>
                  </a:cubicBezTo>
                  <a:close/>
                </a:path>
              </a:pathLst>
            </a:custGeom>
            <a:gradFill>
              <a:gsLst>
                <a:gs pos="100000">
                  <a:srgbClr val="7CEFD8"/>
                </a:gs>
                <a:gs pos="19000">
                  <a:srgbClr val="6672E4"/>
                </a:gs>
                <a:gs pos="0">
                  <a:srgbClr val="882BE5"/>
                </a:gs>
              </a:gsLst>
              <a:lin ang="10200000" scaled="0"/>
            </a:gradFill>
            <a:ln w="12700" cap="flat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 dirty="0"/>
            </a:p>
          </p:txBody>
        </p:sp>
      </p:grpSp>
      <p:sp>
        <p:nvSpPr>
          <p:cNvPr id="98" name="Title 97" hidden="1">
            <a:extLst>
              <a:ext uri="{FF2B5EF4-FFF2-40B4-BE49-F238E27FC236}">
                <a16:creationId xmlns:a16="http://schemas.microsoft.com/office/drawing/2014/main" id="{D69146DD-53CC-4FD6-9456-3F49560FC1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Human resources slide 9</a:t>
            </a:r>
          </a:p>
        </p:txBody>
      </p:sp>
      <p:sp>
        <p:nvSpPr>
          <p:cNvPr id="92" name="Rectangle: Rounded Corners 91">
            <a:extLst>
              <a:ext uri="{FF2B5EF4-FFF2-40B4-BE49-F238E27FC236}">
                <a16:creationId xmlns:a16="http://schemas.microsoft.com/office/drawing/2014/main" id="{7AB7F2DB-187F-4D8F-B2E9-BA5A907A5FE8}"/>
              </a:ext>
            </a:extLst>
          </p:cNvPr>
          <p:cNvSpPr/>
          <p:nvPr/>
        </p:nvSpPr>
        <p:spPr>
          <a:xfrm>
            <a:off x="11404059" y="29773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AFEF3758-E228-4250-88B5-17A172C6087C}"/>
              </a:ext>
            </a:extLst>
          </p:cNvPr>
          <p:cNvSpPr/>
          <p:nvPr/>
        </p:nvSpPr>
        <p:spPr>
          <a:xfrm>
            <a:off x="7777423" y="305883"/>
            <a:ext cx="3651743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2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HƯỚNG GIẢI PHÁP</a:t>
            </a:r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3" name="Hình ảnh 2">
            <a:extLst>
              <a:ext uri="{FF2B5EF4-FFF2-40B4-BE49-F238E27FC236}">
                <a16:creationId xmlns:a16="http://schemas.microsoft.com/office/drawing/2014/main" id="{D9696F88-526F-490B-A712-DE40C07865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4246" y="1692939"/>
            <a:ext cx="4900658" cy="3410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44924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:blinds dir="vert"/>
      </p:transition>
    </mc:Choice>
    <mc:Fallback xmlns="">
      <p:transition spd="slow">
        <p:blinds dir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" grpId="0"/>
      <p:bldP spid="68" grpId="0"/>
      <p:bldP spid="6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ectangle 34" descr="This is an image of a desk with laptop computers and people working.">
            <a:extLst>
              <a:ext uri="{FF2B5EF4-FFF2-40B4-BE49-F238E27FC236}">
                <a16:creationId xmlns:a16="http://schemas.microsoft.com/office/drawing/2014/main" id="{777CAE0D-25A1-45DE-B73A-B108500D4823}"/>
              </a:ext>
            </a:extLst>
          </p:cNvPr>
          <p:cNvSpPr/>
          <p:nvPr/>
        </p:nvSpPr>
        <p:spPr>
          <a:xfrm>
            <a:off x="0" y="2099815"/>
            <a:ext cx="12192000" cy="2514601"/>
          </a:xfrm>
          <a:prstGeom prst="rect">
            <a:avLst/>
          </a:prstGeom>
          <a:gradFill>
            <a:gsLst>
              <a:gs pos="1000">
                <a:srgbClr val="7CEFD8">
                  <a:alpha val="79000"/>
                </a:srgbClr>
              </a:gs>
              <a:gs pos="61000">
                <a:srgbClr val="6672E4">
                  <a:alpha val="84000"/>
                </a:srgbClr>
              </a:gs>
              <a:gs pos="98000">
                <a:srgbClr val="882BE5">
                  <a:alpha val="66000"/>
                </a:srgbClr>
              </a:gs>
            </a:gsLst>
            <a:lin ang="5400000" scaled="1"/>
          </a:gradFill>
          <a:ln w="12700" cap="flat">
            <a:noFill/>
            <a:prstDash val="solid"/>
            <a:miter lim="800000"/>
            <a:headEnd/>
            <a:tailEnd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椭圆 8">
            <a:extLst>
              <a:ext uri="{FF2B5EF4-FFF2-40B4-BE49-F238E27FC236}">
                <a16:creationId xmlns:a16="http://schemas.microsoft.com/office/drawing/2014/main" id="{77AE8A2B-09C2-4950-ABC9-C09ED9D790FA}"/>
              </a:ext>
            </a:extLst>
          </p:cNvPr>
          <p:cNvSpPr/>
          <p:nvPr/>
        </p:nvSpPr>
        <p:spPr>
          <a:xfrm>
            <a:off x="334963" y="232423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4" name="椭圆 9">
            <a:extLst>
              <a:ext uri="{FF2B5EF4-FFF2-40B4-BE49-F238E27FC236}">
                <a16:creationId xmlns:a16="http://schemas.microsoft.com/office/drawing/2014/main" id="{B847EE01-5795-45CE-A594-E24318D49F53}"/>
              </a:ext>
            </a:extLst>
          </p:cNvPr>
          <p:cNvSpPr/>
          <p:nvPr/>
        </p:nvSpPr>
        <p:spPr>
          <a:xfrm>
            <a:off x="334963" y="1957114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5" name="椭圆 10">
            <a:extLst>
              <a:ext uri="{FF2B5EF4-FFF2-40B4-BE49-F238E27FC236}">
                <a16:creationId xmlns:a16="http://schemas.microsoft.com/office/drawing/2014/main" id="{458ECBAA-A795-4217-8176-5B7B0DAFDCF4}"/>
              </a:ext>
            </a:extLst>
          </p:cNvPr>
          <p:cNvSpPr/>
          <p:nvPr/>
        </p:nvSpPr>
        <p:spPr>
          <a:xfrm>
            <a:off x="334963" y="1584002"/>
            <a:ext cx="45719" cy="45719"/>
          </a:xfrm>
          <a:prstGeom prst="ellipse">
            <a:avLst/>
          </a:prstGeom>
          <a:noFill/>
          <a:ln w="3175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10" name="Shape 4114">
            <a:extLst>
              <a:ext uri="{FF2B5EF4-FFF2-40B4-BE49-F238E27FC236}">
                <a16:creationId xmlns:a16="http://schemas.microsoft.com/office/drawing/2014/main" id="{30432411-5EC2-4129-913A-D91C7C723859}"/>
              </a:ext>
            </a:extLst>
          </p:cNvPr>
          <p:cNvSpPr/>
          <p:nvPr/>
        </p:nvSpPr>
        <p:spPr>
          <a:xfrm>
            <a:off x="1199442" y="55037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cxnSp>
        <p:nvCxnSpPr>
          <p:cNvPr id="11" name="直接连接符 38">
            <a:extLst>
              <a:ext uri="{FF2B5EF4-FFF2-40B4-BE49-F238E27FC236}">
                <a16:creationId xmlns:a16="http://schemas.microsoft.com/office/drawing/2014/main" id="{AAC17774-D2A6-4361-955C-C1B531CE51F7}"/>
              </a:ext>
            </a:extLst>
          </p:cNvPr>
          <p:cNvCxnSpPr/>
          <p:nvPr/>
        </p:nvCxnSpPr>
        <p:spPr>
          <a:xfrm>
            <a:off x="1279216" y="2615545"/>
            <a:ext cx="0" cy="833437"/>
          </a:xfrm>
          <a:prstGeom prst="line">
            <a:avLst/>
          </a:prstGeom>
          <a:ln>
            <a:solidFill>
              <a:schemeClr val="bg1">
                <a:alpha val="7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44">
            <a:extLst>
              <a:ext uri="{FF2B5EF4-FFF2-40B4-BE49-F238E27FC236}">
                <a16:creationId xmlns:a16="http://schemas.microsoft.com/office/drawing/2014/main" id="{ADB485E7-4CFE-4BD6-AAD8-A201DF983C66}"/>
              </a:ext>
            </a:extLst>
          </p:cNvPr>
          <p:cNvGrpSpPr/>
          <p:nvPr/>
        </p:nvGrpSpPr>
        <p:grpSpPr>
          <a:xfrm>
            <a:off x="1279216" y="1045029"/>
            <a:ext cx="225734" cy="118110"/>
            <a:chOff x="1279216" y="1045029"/>
            <a:chExt cx="225734" cy="118110"/>
          </a:xfrm>
        </p:grpSpPr>
        <p:cxnSp>
          <p:nvCxnSpPr>
            <p:cNvPr id="13" name="直接连接符 40">
              <a:extLst>
                <a:ext uri="{FF2B5EF4-FFF2-40B4-BE49-F238E27FC236}">
                  <a16:creationId xmlns:a16="http://schemas.microsoft.com/office/drawing/2014/main" id="{B1D8734E-DA6C-42EB-A2C6-97185812C8E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直接连接符 42">
              <a:extLst>
                <a:ext uri="{FF2B5EF4-FFF2-40B4-BE49-F238E27FC236}">
                  <a16:creationId xmlns:a16="http://schemas.microsoft.com/office/drawing/2014/main" id="{2B32844C-8809-4003-9E95-A4F0641A3129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直接连接符 43">
              <a:extLst>
                <a:ext uri="{FF2B5EF4-FFF2-40B4-BE49-F238E27FC236}">
                  <a16:creationId xmlns:a16="http://schemas.microsoft.com/office/drawing/2014/main" id="{20C8E30B-8372-4443-86BE-EDEC659F2CE4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矩形: 圆角 30">
            <a:extLst>
              <a:ext uri="{FF2B5EF4-FFF2-40B4-BE49-F238E27FC236}">
                <a16:creationId xmlns:a16="http://schemas.microsoft.com/office/drawing/2014/main" id="{802B94E4-FFC4-46C0-AEAF-F692091D430C}"/>
              </a:ext>
            </a:extLst>
          </p:cNvPr>
          <p:cNvSpPr/>
          <p:nvPr/>
        </p:nvSpPr>
        <p:spPr>
          <a:xfrm>
            <a:off x="884646" y="970230"/>
            <a:ext cx="10422708" cy="5327438"/>
          </a:xfrm>
          <a:prstGeom prst="roundRect">
            <a:avLst>
              <a:gd name="adj" fmla="val 3053"/>
            </a:avLst>
          </a:prstGeom>
          <a:gradFill flip="none" rotWithShape="1">
            <a:gsLst>
              <a:gs pos="5000">
                <a:srgbClr val="8335E5"/>
              </a:gs>
              <a:gs pos="63000">
                <a:srgbClr val="3872DD"/>
              </a:gs>
              <a:gs pos="100000">
                <a:srgbClr val="7BEBD8"/>
              </a:gs>
            </a:gsLst>
            <a:lin ang="9000000" scaled="0"/>
            <a:tileRect/>
          </a:gradFill>
          <a:ln>
            <a:noFill/>
          </a:ln>
          <a:effectLst>
            <a:outerShdw blurRad="152400"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sp>
        <p:nvSpPr>
          <p:cNvPr id="23" name="Shape 4114">
            <a:extLst>
              <a:ext uri="{FF2B5EF4-FFF2-40B4-BE49-F238E27FC236}">
                <a16:creationId xmlns:a16="http://schemas.microsoft.com/office/drawing/2014/main" id="{BBF79528-5732-4DF5-9142-CAEB0F8BEEF1}"/>
              </a:ext>
            </a:extLst>
          </p:cNvPr>
          <p:cNvSpPr/>
          <p:nvPr/>
        </p:nvSpPr>
        <p:spPr>
          <a:xfrm>
            <a:off x="1351842" y="5656119"/>
            <a:ext cx="159548" cy="23165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1600"/>
                </a:moveTo>
                <a:cubicBezTo>
                  <a:pt x="4909" y="21600"/>
                  <a:pt x="0" y="18225"/>
                  <a:pt x="0" y="14175"/>
                </a:cubicBezTo>
                <a:cubicBezTo>
                  <a:pt x="0" y="7425"/>
                  <a:pt x="0" y="7425"/>
                  <a:pt x="0" y="7425"/>
                </a:cubicBezTo>
                <a:cubicBezTo>
                  <a:pt x="0" y="3375"/>
                  <a:pt x="4909" y="0"/>
                  <a:pt x="10800" y="0"/>
                </a:cubicBezTo>
                <a:cubicBezTo>
                  <a:pt x="16691" y="0"/>
                  <a:pt x="21600" y="3375"/>
                  <a:pt x="21600" y="7425"/>
                </a:cubicBezTo>
                <a:cubicBezTo>
                  <a:pt x="21600" y="14175"/>
                  <a:pt x="21600" y="14175"/>
                  <a:pt x="21600" y="14175"/>
                </a:cubicBezTo>
                <a:cubicBezTo>
                  <a:pt x="21600" y="18225"/>
                  <a:pt x="16691" y="21600"/>
                  <a:pt x="10800" y="21600"/>
                </a:cubicBezTo>
                <a:close/>
                <a:moveTo>
                  <a:pt x="19636" y="7425"/>
                </a:moveTo>
                <a:cubicBezTo>
                  <a:pt x="19636" y="4050"/>
                  <a:pt x="15709" y="1350"/>
                  <a:pt x="10800" y="1350"/>
                </a:cubicBezTo>
                <a:cubicBezTo>
                  <a:pt x="5891" y="1350"/>
                  <a:pt x="1964" y="4050"/>
                  <a:pt x="1964" y="7425"/>
                </a:cubicBezTo>
                <a:cubicBezTo>
                  <a:pt x="1964" y="14175"/>
                  <a:pt x="1964" y="14175"/>
                  <a:pt x="1964" y="14175"/>
                </a:cubicBezTo>
                <a:cubicBezTo>
                  <a:pt x="1964" y="17550"/>
                  <a:pt x="5891" y="20250"/>
                  <a:pt x="10800" y="20250"/>
                </a:cubicBezTo>
                <a:cubicBezTo>
                  <a:pt x="15709" y="20250"/>
                  <a:pt x="19636" y="17550"/>
                  <a:pt x="19636" y="14175"/>
                </a:cubicBezTo>
                <a:cubicBezTo>
                  <a:pt x="19636" y="7425"/>
                  <a:pt x="19636" y="7425"/>
                  <a:pt x="19636" y="7425"/>
                </a:cubicBezTo>
                <a:close/>
                <a:moveTo>
                  <a:pt x="10800" y="8775"/>
                </a:moveTo>
                <a:cubicBezTo>
                  <a:pt x="10309" y="8775"/>
                  <a:pt x="9818" y="8437"/>
                  <a:pt x="9818" y="8100"/>
                </a:cubicBezTo>
                <a:cubicBezTo>
                  <a:pt x="9818" y="5400"/>
                  <a:pt x="9818" y="5400"/>
                  <a:pt x="9818" y="5400"/>
                </a:cubicBezTo>
                <a:cubicBezTo>
                  <a:pt x="9818" y="5062"/>
                  <a:pt x="10309" y="4725"/>
                  <a:pt x="10800" y="4725"/>
                </a:cubicBezTo>
                <a:cubicBezTo>
                  <a:pt x="11291" y="4725"/>
                  <a:pt x="11782" y="5062"/>
                  <a:pt x="11782" y="5400"/>
                </a:cubicBezTo>
                <a:cubicBezTo>
                  <a:pt x="11782" y="8100"/>
                  <a:pt x="11782" y="8100"/>
                  <a:pt x="11782" y="8100"/>
                </a:cubicBezTo>
                <a:cubicBezTo>
                  <a:pt x="11782" y="8437"/>
                  <a:pt x="11291" y="8775"/>
                  <a:pt x="10800" y="8775"/>
                </a:cubicBezTo>
                <a:close/>
              </a:path>
            </a:pathLst>
          </a:custGeom>
          <a:solidFill>
            <a:schemeClr val="bg1">
              <a:alpha val="70000"/>
            </a:schemeClr>
          </a:solidFill>
          <a:ln w="12700">
            <a:miter lim="400000"/>
          </a:ln>
        </p:spPr>
        <p:txBody>
          <a:bodyPr lIns="22860" rIns="22860"/>
          <a:lstStyle/>
          <a:p>
            <a:pPr defTabSz="1219169">
              <a:defRPr sz="4800">
                <a:solidFill>
                  <a:srgbClr val="27282D"/>
                </a:solidFill>
                <a:latin typeface="Calibri"/>
                <a:ea typeface="Calibri"/>
                <a:cs typeface="Calibri"/>
                <a:sym typeface="Calibri"/>
              </a:defRPr>
            </a:pPr>
            <a:endParaRPr sz="2400">
              <a:latin typeface="inpin heiti" panose="00000500000000000000" pitchFamily="2" charset="-122"/>
              <a:ea typeface="inpin heiti" panose="00000500000000000000" pitchFamily="2" charset="-122"/>
              <a:sym typeface="inpin heiti" panose="00000500000000000000" pitchFamily="2" charset="-122"/>
            </a:endParaRPr>
          </a:p>
        </p:txBody>
      </p:sp>
      <p:grpSp>
        <p:nvGrpSpPr>
          <p:cNvPr id="25" name="组合 33">
            <a:extLst>
              <a:ext uri="{FF2B5EF4-FFF2-40B4-BE49-F238E27FC236}">
                <a16:creationId xmlns:a16="http://schemas.microsoft.com/office/drawing/2014/main" id="{59F4BE54-9D94-43B8-AE59-7430A8ACB10E}"/>
              </a:ext>
            </a:extLst>
          </p:cNvPr>
          <p:cNvGrpSpPr/>
          <p:nvPr/>
        </p:nvGrpSpPr>
        <p:grpSpPr>
          <a:xfrm>
            <a:off x="1431616" y="1197429"/>
            <a:ext cx="225734" cy="118110"/>
            <a:chOff x="1279216" y="1045029"/>
            <a:chExt cx="225734" cy="118110"/>
          </a:xfrm>
        </p:grpSpPr>
        <p:cxnSp>
          <p:nvCxnSpPr>
            <p:cNvPr id="26" name="直接连接符 34">
              <a:extLst>
                <a:ext uri="{FF2B5EF4-FFF2-40B4-BE49-F238E27FC236}">
                  <a16:creationId xmlns:a16="http://schemas.microsoft.com/office/drawing/2014/main" id="{7E801DF0-C965-4E3B-A7C3-CD5D02F04C1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04502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直接连接符 35">
              <a:extLst>
                <a:ext uri="{FF2B5EF4-FFF2-40B4-BE49-F238E27FC236}">
                  <a16:creationId xmlns:a16="http://schemas.microsoft.com/office/drawing/2014/main" id="{E7EBE0DD-AB60-47E3-9D8C-ED1184A04FBF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04084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36">
              <a:extLst>
                <a:ext uri="{FF2B5EF4-FFF2-40B4-BE49-F238E27FC236}">
                  <a16:creationId xmlns:a16="http://schemas.microsoft.com/office/drawing/2014/main" id="{DE00EAC1-AEF2-44CC-8D20-77610DF0A478}"/>
                </a:ext>
              </a:extLst>
            </p:cNvPr>
            <p:cNvCxnSpPr>
              <a:cxnSpLocks/>
            </p:cNvCxnSpPr>
            <p:nvPr/>
          </p:nvCxnSpPr>
          <p:spPr>
            <a:xfrm>
              <a:off x="1279216" y="1163139"/>
              <a:ext cx="225734" cy="0"/>
            </a:xfrm>
            <a:prstGeom prst="line">
              <a:avLst/>
            </a:prstGeom>
            <a:ln w="15875">
              <a:solidFill>
                <a:schemeClr val="bg1">
                  <a:alpha val="8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7" name="图片 54">
            <a:extLst>
              <a:ext uri="{FF2B5EF4-FFF2-40B4-BE49-F238E27FC236}">
                <a16:creationId xmlns:a16="http://schemas.microsoft.com/office/drawing/2014/main" id="{6FEB1069-BA67-4C44-88F2-77B2268873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E8E8E8"/>
              </a:clrFrom>
              <a:clrTo>
                <a:srgbClr val="E8E8E8">
                  <a:alpha val="0"/>
                </a:srgbClr>
              </a:clrTo>
            </a:clrChang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1564" b="91374" l="43203" r="93673">
                        <a14:foregroundMark x1="65204" y1="21564" x2="66059" y2="21927"/>
                        <a14:foregroundMark x1="51183" y1="51753" x2="50299" y2="51592"/>
                        <a14:backgroundMark x1="63693" y1="65619" x2="69279" y2="7138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6893" t="14035"/>
          <a:stretch/>
        </p:blipFill>
        <p:spPr>
          <a:xfrm>
            <a:off x="5186214" y="785263"/>
            <a:ext cx="6121140" cy="5895474"/>
          </a:xfrm>
          <a:prstGeom prst="rect">
            <a:avLst/>
          </a:prstGeom>
        </p:spPr>
      </p:pic>
      <p:sp>
        <p:nvSpPr>
          <p:cNvPr id="48" name="TextBox 50">
            <a:extLst>
              <a:ext uri="{FF2B5EF4-FFF2-40B4-BE49-F238E27FC236}">
                <a16:creationId xmlns:a16="http://schemas.microsoft.com/office/drawing/2014/main" id="{84B872AC-0E51-45F5-9D22-266169412807}"/>
              </a:ext>
            </a:extLst>
          </p:cNvPr>
          <p:cNvSpPr txBox="1"/>
          <p:nvPr/>
        </p:nvSpPr>
        <p:spPr>
          <a:xfrm>
            <a:off x="1431614" y="1737648"/>
            <a:ext cx="567655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000" b="1" dirty="0">
                <a:solidFill>
                  <a:srgbClr val="FFFFFF"/>
                </a:solidFill>
                <a:latin typeface="A3.ArchivoBold-San" panose="020B0803020202020B04" pitchFamily="34" charset="0"/>
              </a:rPr>
              <a:t>CHỌN </a:t>
            </a:r>
            <a:r>
              <a:rPr lang="vi-VN" sz="3000" b="1" dirty="0">
                <a:solidFill>
                  <a:srgbClr val="FFFFFF"/>
                </a:solidFill>
                <a:latin typeface="A3.ArchivoBold-San" panose="020B0803020202020B04" pitchFamily="34" charset="0"/>
              </a:rPr>
              <a:t>HƯỚNG GIẢI QUYẾT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C2A6E1CA-D018-4FA7-AF1D-094DD3ACFEDB}"/>
              </a:ext>
            </a:extLst>
          </p:cNvPr>
          <p:cNvSpPr txBox="1"/>
          <p:nvPr/>
        </p:nvSpPr>
        <p:spPr>
          <a:xfrm>
            <a:off x="1504951" y="2726806"/>
            <a:ext cx="4301046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/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Xây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dựng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ứng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dụng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web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về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bãi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gửi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đỗ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xe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thông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minh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có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đầy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đủ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các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chức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năng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như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kiểm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soát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,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quản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lí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,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thống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kê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và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các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dịch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vụ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cho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khách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hàng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</a:t>
            </a:r>
            <a:r>
              <a:rPr lang="en-US" sz="3000" b="1" dirty="0" err="1">
                <a:solidFill>
                  <a:schemeClr val="bg1"/>
                </a:solidFill>
                <a:latin typeface="A3.AmpleSoftRegular-San" panose="02000000000000000000" pitchFamily="2" charset="0"/>
              </a:rPr>
              <a:t>trên</a:t>
            </a:r>
            <a:r>
              <a:rPr lang="en-US" sz="3000" b="1" dirty="0">
                <a:solidFill>
                  <a:schemeClr val="bg1"/>
                </a:solidFill>
                <a:latin typeface="A3.AmpleSoftRegular-San" panose="02000000000000000000" pitchFamily="2" charset="0"/>
              </a:rPr>
              <a:t> web.</a:t>
            </a:r>
          </a:p>
        </p:txBody>
      </p:sp>
      <p:grpSp>
        <p:nvGrpSpPr>
          <p:cNvPr id="57" name="组合 49">
            <a:extLst>
              <a:ext uri="{FF2B5EF4-FFF2-40B4-BE49-F238E27FC236}">
                <a16:creationId xmlns:a16="http://schemas.microsoft.com/office/drawing/2014/main" id="{52561B6B-9D44-4DBB-82E4-7E7DF1181D4C}"/>
              </a:ext>
            </a:extLst>
          </p:cNvPr>
          <p:cNvGrpSpPr/>
          <p:nvPr/>
        </p:nvGrpSpPr>
        <p:grpSpPr>
          <a:xfrm>
            <a:off x="10185805" y="5656228"/>
            <a:ext cx="702101" cy="79142"/>
            <a:chOff x="9213449" y="5314661"/>
            <a:chExt cx="702101" cy="79142"/>
          </a:xfrm>
        </p:grpSpPr>
        <p:sp>
          <p:nvSpPr>
            <p:cNvPr id="58" name="椭圆 45">
              <a:extLst>
                <a:ext uri="{FF2B5EF4-FFF2-40B4-BE49-F238E27FC236}">
                  <a16:creationId xmlns:a16="http://schemas.microsoft.com/office/drawing/2014/main" id="{E7F500C0-21BF-4AF3-9C60-D6653F414ACB}"/>
                </a:ext>
              </a:extLst>
            </p:cNvPr>
            <p:cNvSpPr/>
            <p:nvPr/>
          </p:nvSpPr>
          <p:spPr>
            <a:xfrm>
              <a:off x="9213449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59" name="椭圆 46">
              <a:extLst>
                <a:ext uri="{FF2B5EF4-FFF2-40B4-BE49-F238E27FC236}">
                  <a16:creationId xmlns:a16="http://schemas.microsoft.com/office/drawing/2014/main" id="{75B98CAC-7973-4549-9D41-7C6666EB6AD4}"/>
                </a:ext>
              </a:extLst>
            </p:cNvPr>
            <p:cNvSpPr/>
            <p:nvPr/>
          </p:nvSpPr>
          <p:spPr>
            <a:xfrm>
              <a:off x="9421102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0" name="椭圆 47">
              <a:extLst>
                <a:ext uri="{FF2B5EF4-FFF2-40B4-BE49-F238E27FC236}">
                  <a16:creationId xmlns:a16="http://schemas.microsoft.com/office/drawing/2014/main" id="{ABC0A121-2B88-4A56-9019-E3AFC1F02FCB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solidFill>
              <a:schemeClr val="bg1"/>
            </a:solidFill>
            <a:ln w="63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1" name="椭圆 48">
              <a:extLst>
                <a:ext uri="{FF2B5EF4-FFF2-40B4-BE49-F238E27FC236}">
                  <a16:creationId xmlns:a16="http://schemas.microsoft.com/office/drawing/2014/main" id="{05F0A033-80F5-4589-83B9-9455092C051D}"/>
                </a:ext>
              </a:extLst>
            </p:cNvPr>
            <p:cNvSpPr/>
            <p:nvPr/>
          </p:nvSpPr>
          <p:spPr>
            <a:xfrm>
              <a:off x="9836408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  <p:sp>
          <p:nvSpPr>
            <p:cNvPr id="62" name="椭圆 46">
              <a:extLst>
                <a:ext uri="{FF2B5EF4-FFF2-40B4-BE49-F238E27FC236}">
                  <a16:creationId xmlns:a16="http://schemas.microsoft.com/office/drawing/2014/main" id="{A535E0E0-F7FD-4A82-9A0B-3E333D883CF3}"/>
                </a:ext>
              </a:extLst>
            </p:cNvPr>
            <p:cNvSpPr/>
            <p:nvPr/>
          </p:nvSpPr>
          <p:spPr>
            <a:xfrm>
              <a:off x="9619444" y="5314661"/>
              <a:ext cx="79142" cy="79142"/>
            </a:xfrm>
            <a:prstGeom prst="ellipse">
              <a:avLst/>
            </a:prstGeom>
            <a:noFill/>
            <a:ln w="63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inpin heiti" panose="00000500000000000000" pitchFamily="2" charset="-122"/>
                <a:ea typeface="inpin heiti" panose="00000500000000000000" pitchFamily="2" charset="-122"/>
                <a:sym typeface="inpin heiti" panose="00000500000000000000" pitchFamily="2" charset="-122"/>
              </a:endParaRPr>
            </a:p>
          </p:txBody>
        </p:sp>
      </p:grpSp>
      <p:sp>
        <p:nvSpPr>
          <p:cNvPr id="29" name="Rectangle 92">
            <a:extLst>
              <a:ext uri="{FF2B5EF4-FFF2-40B4-BE49-F238E27FC236}">
                <a16:creationId xmlns:a16="http://schemas.microsoft.com/office/drawing/2014/main" id="{8B8123A9-27EF-4B61-8343-FE50C8A07032}"/>
              </a:ext>
            </a:extLst>
          </p:cNvPr>
          <p:cNvSpPr/>
          <p:nvPr/>
        </p:nvSpPr>
        <p:spPr>
          <a:xfrm>
            <a:off x="7696940" y="305883"/>
            <a:ext cx="3732226" cy="24622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r>
              <a:rPr lang="en-US" sz="1600" dirty="0" err="1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Nội</a:t>
            </a:r>
            <a:r>
              <a:rPr lang="en-US" sz="1600" dirty="0">
                <a:solidFill>
                  <a:srgbClr val="002060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 dung 2 | </a:t>
            </a:r>
            <a:r>
              <a:rPr lang="en-US" sz="1600" b="1" dirty="0">
                <a:solidFill>
                  <a:srgbClr val="003192"/>
                </a:solidFill>
                <a:latin typeface="Segoe UI" panose="020B0502040204020203" pitchFamily="34" charset="0"/>
                <a:cs typeface="Segoe UI" panose="020B0502040204020203" pitchFamily="34" charset="0"/>
              </a:rPr>
              <a:t>CÁC HƯỚNG GIẢI PHÁP</a:t>
            </a:r>
            <a:endParaRPr lang="en-US" sz="1600" i="1" dirty="0">
              <a:solidFill>
                <a:srgbClr val="002060"/>
              </a:solidFill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0" name="Rectangle: Rounded Corners 91">
            <a:extLst>
              <a:ext uri="{FF2B5EF4-FFF2-40B4-BE49-F238E27FC236}">
                <a16:creationId xmlns:a16="http://schemas.microsoft.com/office/drawing/2014/main" id="{1A06779D-0B5B-4A8D-B2C6-5DCA0893D1CB}"/>
              </a:ext>
            </a:extLst>
          </p:cNvPr>
          <p:cNvSpPr/>
          <p:nvPr/>
        </p:nvSpPr>
        <p:spPr>
          <a:xfrm>
            <a:off x="11404059" y="297737"/>
            <a:ext cx="423801" cy="232296"/>
          </a:xfrm>
          <a:prstGeom prst="roundRect">
            <a:avLst>
              <a:gd name="adj" fmla="val 50000"/>
            </a:avLst>
          </a:prstGeom>
          <a:noFill/>
          <a:ln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73671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14:window dir="ver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M33668227_Human resources, from 24Slides_SL_V1" id="{617D8675-87EA-4E65-899C-EC1AA060F43B}" vid="{A0FF6A7D-4118-4569-8B1F-1CBD407F07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5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6E7BB511-0D6B-4DFA-BB16-29157E90F9E6}">
  <we:reference id="wa200001409" version="1.0.0.3" store="en-US" storeType="OMEX"/>
  <we:alternateReferences>
    <we:reference id="wa200001409" version="1.0.0.3" store="WA200001409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1" ma:contentTypeDescription="Create a new document." ma:contentTypeScope="" ma:versionID="9677210f24a1be23c92c90fd886aa0aa">
  <xsd:schema xmlns:xsd="http://www.w3.org/2001/XMLSchema" xmlns:xs="http://www.w3.org/2001/XMLSchema" xmlns:p="http://schemas.microsoft.com/office/2006/metadata/properties" xmlns:ns2="71af3243-3dd4-4a8d-8c0d-dd76da1f02a5" xmlns:ns3="16c05727-aa75-4e4a-9b5f-8a80a1165891" targetNamespace="http://schemas.microsoft.com/office/2006/metadata/properties" ma:root="true" ma:fieldsID="60e05723c5c1908df1a1a4ebf11d344e" ns2:_="" ns3:_="">
    <xsd:import namespace="71af3243-3dd4-4a8d-8c0d-dd76da1f02a5"/>
    <xsd:import namespace="16c05727-aa75-4e4a-9b5f-8a80a116589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C9C8C966-778B-43A2-9BDE-D67CABE9D324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789EF843-5375-4D6F-A270-54A9909B0994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71af3243-3dd4-4a8d-8c0d-dd76da1f02a5"/>
    <ds:schemaRef ds:uri="16c05727-aa75-4e4a-9b5f-8a80a116589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043F418-8757-4A9C-9AAF-2EFD75A2BEFB}">
  <ds:schemaRefs>
    <ds:schemaRef ds:uri="http://purl.org/dc/elements/1.1/"/>
    <ds:schemaRef ds:uri="http://purl.org/dc/dcmitype/"/>
    <ds:schemaRef ds:uri="http://schemas.microsoft.com/office/2006/documentManagement/types"/>
    <ds:schemaRef ds:uri="16c05727-aa75-4e4a-9b5f-8a80a1165891"/>
    <ds:schemaRef ds:uri="http://www.w3.org/XML/1998/namespace"/>
    <ds:schemaRef ds:uri="http://schemas.openxmlformats.org/package/2006/metadata/core-properties"/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purl.org/dc/terms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Human resources, from 24Slides</Template>
  <TotalTime>2257</TotalTime>
  <Words>1414</Words>
  <Application>Microsoft Office PowerPoint</Application>
  <PresentationFormat>Màn hình rộng</PresentationFormat>
  <Paragraphs>255</Paragraphs>
  <Slides>30</Slides>
  <Notes>28</Notes>
  <HiddenSlides>0</HiddenSlides>
  <MMClips>1</MMClips>
  <ScaleCrop>false</ScaleCrop>
  <HeadingPairs>
    <vt:vector size="6" baseType="variant">
      <vt:variant>
        <vt:lpstr>Phông được Dùng</vt:lpstr>
      </vt:variant>
      <vt:variant>
        <vt:i4>9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30</vt:i4>
      </vt:variant>
    </vt:vector>
  </HeadingPairs>
  <TitlesOfParts>
    <vt:vector size="40" baseType="lpstr">
      <vt:lpstr>A3.AmpleSoftRegular-San</vt:lpstr>
      <vt:lpstr>A3.ArchivoBold-San</vt:lpstr>
      <vt:lpstr>Arial</vt:lpstr>
      <vt:lpstr>Calibri</vt:lpstr>
      <vt:lpstr>Calibri Light</vt:lpstr>
      <vt:lpstr>inpin heiti</vt:lpstr>
      <vt:lpstr>Segoe UI</vt:lpstr>
      <vt:lpstr>Times New Roman</vt:lpstr>
      <vt:lpstr>Wingdings</vt:lpstr>
      <vt:lpstr>Office Theme</vt:lpstr>
      <vt:lpstr>Human resources slide 1</vt:lpstr>
      <vt:lpstr>Human resources slide 2</vt:lpstr>
      <vt:lpstr>Human resources slide 5</vt:lpstr>
      <vt:lpstr>Human resources slide 5</vt:lpstr>
      <vt:lpstr>Human resources slide 5</vt:lpstr>
      <vt:lpstr>Human resources slide 9</vt:lpstr>
      <vt:lpstr>Human resources slide 9</vt:lpstr>
      <vt:lpstr>Human resources slide 9</vt:lpstr>
      <vt:lpstr>Bản trình bày PowerPoint</vt:lpstr>
      <vt:lpstr>Bản trình bày PowerPoint</vt:lpstr>
      <vt:lpstr>Human resources slide 7</vt:lpstr>
      <vt:lpstr>Human resources slide 6</vt:lpstr>
      <vt:lpstr>Human resources slide 6</vt:lpstr>
      <vt:lpstr>Human resources slide 6</vt:lpstr>
      <vt:lpstr>Human resources slide 6</vt:lpstr>
      <vt:lpstr>Human resources slide 6</vt:lpstr>
      <vt:lpstr>Human resources slide 7</vt:lpstr>
      <vt:lpstr>Human resources slide 7</vt:lpstr>
      <vt:lpstr>Human resources slide 7</vt:lpstr>
      <vt:lpstr>Human resources slide 4</vt:lpstr>
      <vt:lpstr>Human resources slide 4</vt:lpstr>
      <vt:lpstr>Human resources slide 4</vt:lpstr>
      <vt:lpstr>Human resources slide 4</vt:lpstr>
      <vt:lpstr>Human resources slide 4</vt:lpstr>
      <vt:lpstr>Human resources slide 4</vt:lpstr>
      <vt:lpstr>Human resources slide 4</vt:lpstr>
      <vt:lpstr>Human resources slide 5</vt:lpstr>
      <vt:lpstr>Human resources slide 5</vt:lpstr>
      <vt:lpstr>Human resources slide 7</vt:lpstr>
      <vt:lpstr>Human resources slide 10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Human resources slide 1</dc:title>
  <dc:creator>Nguyễn Tiến</dc:creator>
  <cp:lastModifiedBy>Lưu Tuấn Linh</cp:lastModifiedBy>
  <cp:revision>61</cp:revision>
  <dcterms:created xsi:type="dcterms:W3CDTF">2021-06-19T09:43:58Z</dcterms:created>
  <dcterms:modified xsi:type="dcterms:W3CDTF">2022-03-08T00:53:48Z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